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60" r:id="rId3"/>
    <p:sldId id="263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embeddedFontLst>
    <p:embeddedFont>
      <p:font typeface="MaidenWord" panose="00000400000000000000" pitchFamily="2" charset="0"/>
      <p:regular r:id="rId18"/>
    </p:embeddedFont>
    <p:embeddedFont>
      <p:font typeface="Mitzvah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  <a:srgbClr val="B1510F"/>
    <a:srgbClr val="ED7D31"/>
    <a:srgbClr val="000000"/>
    <a:srgbClr val="9B6414"/>
    <a:srgbClr val="B67D16"/>
    <a:srgbClr val="CC3300"/>
    <a:srgbClr val="996600"/>
    <a:srgbClr val="EAD536"/>
    <a:srgbClr val="BC9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66" d="100"/>
          <a:sy n="66" d="100"/>
        </p:scale>
        <p:origin x="139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EEE1-9A8B-41A4-A0AC-A6728E83198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9005" y="68237"/>
            <a:ext cx="8107197" cy="6789763"/>
            <a:chOff x="409005" y="68237"/>
            <a:chExt cx="8107197" cy="7024295"/>
          </a:xfrm>
          <a:effectLst>
            <a:outerShdw blurRad="152400" dist="3810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7084594" y="293706"/>
              <a:ext cx="831855" cy="12727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6877444" y="5964086"/>
              <a:ext cx="1039005" cy="93295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1199495" y="68237"/>
              <a:ext cx="842247" cy="11737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t="14708" r="8000" b="15108"/>
            <a:stretch/>
          </p:blipFill>
          <p:spPr>
            <a:xfrm>
              <a:off x="409005" y="773946"/>
              <a:ext cx="8107197" cy="549785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739036" y="5796339"/>
              <a:ext cx="2041742" cy="129619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6221307" y="5837484"/>
              <a:ext cx="2210364" cy="2235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69489" y="2133428"/>
            <a:ext cx="3497190" cy="15696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1 Kings</a:t>
            </a:r>
            <a:endParaRPr lang="en-US" sz="80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885" y="3843699"/>
            <a:ext cx="35927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3</a:t>
            </a:r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-5</a:t>
            </a:r>
            <a:endParaRPr lang="en-US" sz="66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540000" y="502025"/>
            <a:ext cx="4255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free CD of this message will be available immediately following the service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753" y="5587674"/>
            <a:ext cx="425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podcast will also be available later this week at calvaryokc.com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4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40,000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2 Chron. 9:25,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4,000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770" y="1371600"/>
            <a:ext cx="79640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17:16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shall not multiply horses for himself, nor cause the people to return to Egypt to multiply horses, for the </a:t>
            </a:r>
            <a:r>
              <a:rPr lang="en-US" sz="36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said to you, "You shall not return that way again."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9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0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Largeness of heart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i.e.,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pursuit of knowledge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ability to learn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3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8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Jewish tradition: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770" y="1381169"/>
            <a:ext cx="797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Abraham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1674" y="2000338"/>
            <a:ext cx="797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Moses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2554069"/>
            <a:ext cx="797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Chalcol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Joseph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3198394"/>
            <a:ext cx="7977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Darda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Children of Israel in the Wilderness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26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0" grpId="1"/>
      <p:bldP spid="24" grpId="0"/>
      <p:bldP spid="24" grpId="1"/>
      <p:bldP spid="27" grpId="0"/>
      <p:bldP spid="27" grpId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4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Ps. </a:t>
            </a:r>
            <a:r>
              <a:rPr lang="en-US" sz="3600" dirty="0" smtClean="0"/>
              <a:t>37.4 </a:t>
            </a:r>
            <a:r>
              <a:rPr lang="en-US" sz="3600" dirty="0"/>
              <a:t>~ </a:t>
            </a:r>
            <a:r>
              <a:rPr lang="en-US" sz="3600" dirty="0">
                <a:solidFill>
                  <a:srgbClr val="FFFF00"/>
                </a:solidFill>
              </a:rPr>
              <a:t>Delight yourself also in the Lord, and He shall give you the desires of your heart.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2481830"/>
            <a:ext cx="8166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Jn. </a:t>
            </a:r>
            <a:r>
              <a:rPr lang="en-US" sz="3600" dirty="0" smtClean="0"/>
              <a:t>5.14 </a:t>
            </a:r>
            <a:r>
              <a:rPr lang="en-US" sz="3600" dirty="0"/>
              <a:t>~ </a:t>
            </a:r>
            <a:r>
              <a:rPr lang="en-US" sz="3600" dirty="0">
                <a:solidFill>
                  <a:srgbClr val="FFFF00"/>
                </a:solidFill>
              </a:rPr>
              <a:t>Now this is the confidence that we have in Him, that if we ask anything according to His will, He hears us.</a:t>
            </a:r>
          </a:p>
        </p:txBody>
      </p:sp>
    </p:spTree>
    <p:extLst>
      <p:ext uri="{BB962C8B-B14F-4D97-AF65-F5344CB8AC3E}">
        <p14:creationId xmlns:p14="http://schemas.microsoft.com/office/powerpoint/2010/main" val="29421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6:33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seek first the kingdom of God and His righteousness, and all these things shall be added to you.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7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82060" y="1828800"/>
            <a:ext cx="1728140" cy="838200"/>
          </a:xfrm>
          <a:prstGeom prst="roundRect">
            <a:avLst/>
          </a:prstGeom>
          <a:solidFill>
            <a:srgbClr val="ED7D31">
              <a:alpha val="74902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shamah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literally,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hear attentively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770" y="1937983"/>
            <a:ext cx="7964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6:4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Hear, O Israel: The Lord our God, the Lord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one!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9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0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/>
          <a:srcRect l="39166" t="18888" r="13334" b="21111"/>
          <a:stretch/>
        </p:blipFill>
        <p:spPr>
          <a:xfrm>
            <a:off x="990600" y="381000"/>
            <a:ext cx="7179174" cy="5100992"/>
          </a:xfrm>
          <a:prstGeom prst="rect">
            <a:avLst/>
          </a:prstGeom>
          <a:effectLst>
            <a:outerShdw blurRad="127000" dist="2794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sp>
        <p:nvSpPr>
          <p:cNvPr id="5" name="Freeform 4"/>
          <p:cNvSpPr/>
          <p:nvPr/>
        </p:nvSpPr>
        <p:spPr>
          <a:xfrm>
            <a:off x="2276856" y="393192"/>
            <a:ext cx="3602736" cy="4901184"/>
          </a:xfrm>
          <a:custGeom>
            <a:avLst/>
            <a:gdLst>
              <a:gd name="connsiteX0" fmla="*/ 1024128 w 3520440"/>
              <a:gd name="connsiteY0" fmla="*/ 1783080 h 4919472"/>
              <a:gd name="connsiteX1" fmla="*/ 1133856 w 3520440"/>
              <a:gd name="connsiteY1" fmla="*/ 1737360 h 4919472"/>
              <a:gd name="connsiteX2" fmla="*/ 1335024 w 3520440"/>
              <a:gd name="connsiteY2" fmla="*/ 1709928 h 4919472"/>
              <a:gd name="connsiteX3" fmla="*/ 1600200 w 3520440"/>
              <a:gd name="connsiteY3" fmla="*/ 1655064 h 4919472"/>
              <a:gd name="connsiteX4" fmla="*/ 1591056 w 3520440"/>
              <a:gd name="connsiteY4" fmla="*/ 1435608 h 4919472"/>
              <a:gd name="connsiteX5" fmla="*/ 1837944 w 3520440"/>
              <a:gd name="connsiteY5" fmla="*/ 1225296 h 4919472"/>
              <a:gd name="connsiteX6" fmla="*/ 2002536 w 3520440"/>
              <a:gd name="connsiteY6" fmla="*/ 978408 h 4919472"/>
              <a:gd name="connsiteX7" fmla="*/ 2084832 w 3520440"/>
              <a:gd name="connsiteY7" fmla="*/ 813816 h 4919472"/>
              <a:gd name="connsiteX8" fmla="*/ 2212848 w 3520440"/>
              <a:gd name="connsiteY8" fmla="*/ 630936 h 4919472"/>
              <a:gd name="connsiteX9" fmla="*/ 2331720 w 3520440"/>
              <a:gd name="connsiteY9" fmla="*/ 502920 h 4919472"/>
              <a:gd name="connsiteX10" fmla="*/ 2432304 w 3520440"/>
              <a:gd name="connsiteY10" fmla="*/ 384048 h 4919472"/>
              <a:gd name="connsiteX11" fmla="*/ 2542032 w 3520440"/>
              <a:gd name="connsiteY11" fmla="*/ 173736 h 4919472"/>
              <a:gd name="connsiteX12" fmla="*/ 2606040 w 3520440"/>
              <a:gd name="connsiteY12" fmla="*/ 0 h 4919472"/>
              <a:gd name="connsiteX13" fmla="*/ 2816352 w 3520440"/>
              <a:gd name="connsiteY13" fmla="*/ 18288 h 4919472"/>
              <a:gd name="connsiteX14" fmla="*/ 2862072 w 3520440"/>
              <a:gd name="connsiteY14" fmla="*/ 64008 h 4919472"/>
              <a:gd name="connsiteX15" fmla="*/ 3044952 w 3520440"/>
              <a:gd name="connsiteY15" fmla="*/ 118872 h 4919472"/>
              <a:gd name="connsiteX16" fmla="*/ 3218688 w 3520440"/>
              <a:gd name="connsiteY16" fmla="*/ 100584 h 4919472"/>
              <a:gd name="connsiteX17" fmla="*/ 3419856 w 3520440"/>
              <a:gd name="connsiteY17" fmla="*/ 128016 h 4919472"/>
              <a:gd name="connsiteX18" fmla="*/ 3520440 w 3520440"/>
              <a:gd name="connsiteY18" fmla="*/ 292608 h 4919472"/>
              <a:gd name="connsiteX19" fmla="*/ 3364992 w 3520440"/>
              <a:gd name="connsiteY19" fmla="*/ 630936 h 4919472"/>
              <a:gd name="connsiteX20" fmla="*/ 3099816 w 3520440"/>
              <a:gd name="connsiteY20" fmla="*/ 850392 h 4919472"/>
              <a:gd name="connsiteX21" fmla="*/ 2825496 w 3520440"/>
              <a:gd name="connsiteY21" fmla="*/ 923544 h 4919472"/>
              <a:gd name="connsiteX22" fmla="*/ 2798064 w 3520440"/>
              <a:gd name="connsiteY22" fmla="*/ 1133856 h 4919472"/>
              <a:gd name="connsiteX23" fmla="*/ 2478024 w 3520440"/>
              <a:gd name="connsiteY23" fmla="*/ 1380744 h 4919472"/>
              <a:gd name="connsiteX24" fmla="*/ 2313432 w 3520440"/>
              <a:gd name="connsiteY24" fmla="*/ 1618488 h 4919472"/>
              <a:gd name="connsiteX25" fmla="*/ 1947672 w 3520440"/>
              <a:gd name="connsiteY25" fmla="*/ 1819656 h 4919472"/>
              <a:gd name="connsiteX26" fmla="*/ 1691640 w 3520440"/>
              <a:gd name="connsiteY26" fmla="*/ 2020824 h 4919472"/>
              <a:gd name="connsiteX27" fmla="*/ 1673352 w 3520440"/>
              <a:gd name="connsiteY27" fmla="*/ 2130552 h 4919472"/>
              <a:gd name="connsiteX28" fmla="*/ 1655064 w 3520440"/>
              <a:gd name="connsiteY28" fmla="*/ 2386584 h 4919472"/>
              <a:gd name="connsiteX29" fmla="*/ 1801368 w 3520440"/>
              <a:gd name="connsiteY29" fmla="*/ 2532888 h 4919472"/>
              <a:gd name="connsiteX30" fmla="*/ 1764792 w 3520440"/>
              <a:gd name="connsiteY30" fmla="*/ 2679192 h 4919472"/>
              <a:gd name="connsiteX31" fmla="*/ 1828800 w 3520440"/>
              <a:gd name="connsiteY31" fmla="*/ 2834640 h 4919472"/>
              <a:gd name="connsiteX32" fmla="*/ 1755648 w 3520440"/>
              <a:gd name="connsiteY32" fmla="*/ 2953512 h 4919472"/>
              <a:gd name="connsiteX33" fmla="*/ 1874520 w 3520440"/>
              <a:gd name="connsiteY33" fmla="*/ 3063240 h 4919472"/>
              <a:gd name="connsiteX34" fmla="*/ 1901952 w 3520440"/>
              <a:gd name="connsiteY34" fmla="*/ 3255264 h 4919472"/>
              <a:gd name="connsiteX35" fmla="*/ 1911096 w 3520440"/>
              <a:gd name="connsiteY35" fmla="*/ 3346704 h 4919472"/>
              <a:gd name="connsiteX36" fmla="*/ 1773936 w 3520440"/>
              <a:gd name="connsiteY36" fmla="*/ 3584448 h 4919472"/>
              <a:gd name="connsiteX37" fmla="*/ 1746504 w 3520440"/>
              <a:gd name="connsiteY37" fmla="*/ 3730752 h 4919472"/>
              <a:gd name="connsiteX38" fmla="*/ 1691640 w 3520440"/>
              <a:gd name="connsiteY38" fmla="*/ 3986784 h 4919472"/>
              <a:gd name="connsiteX39" fmla="*/ 1636776 w 3520440"/>
              <a:gd name="connsiteY39" fmla="*/ 4023360 h 4919472"/>
              <a:gd name="connsiteX40" fmla="*/ 1444752 w 3520440"/>
              <a:gd name="connsiteY40" fmla="*/ 4187952 h 4919472"/>
              <a:gd name="connsiteX41" fmla="*/ 1335024 w 3520440"/>
              <a:gd name="connsiteY41" fmla="*/ 4352544 h 4919472"/>
              <a:gd name="connsiteX42" fmla="*/ 1271016 w 3520440"/>
              <a:gd name="connsiteY42" fmla="*/ 4526280 h 4919472"/>
              <a:gd name="connsiteX43" fmla="*/ 1170432 w 3520440"/>
              <a:gd name="connsiteY43" fmla="*/ 4681728 h 4919472"/>
              <a:gd name="connsiteX44" fmla="*/ 1088136 w 3520440"/>
              <a:gd name="connsiteY44" fmla="*/ 4754880 h 4919472"/>
              <a:gd name="connsiteX45" fmla="*/ 914400 w 3520440"/>
              <a:gd name="connsiteY45" fmla="*/ 4873752 h 4919472"/>
              <a:gd name="connsiteX46" fmla="*/ 731520 w 3520440"/>
              <a:gd name="connsiteY46" fmla="*/ 4919472 h 4919472"/>
              <a:gd name="connsiteX47" fmla="*/ 667512 w 3520440"/>
              <a:gd name="connsiteY47" fmla="*/ 4873752 h 4919472"/>
              <a:gd name="connsiteX48" fmla="*/ 438912 w 3520440"/>
              <a:gd name="connsiteY48" fmla="*/ 4663440 h 4919472"/>
              <a:gd name="connsiteX49" fmla="*/ 292608 w 3520440"/>
              <a:gd name="connsiteY49" fmla="*/ 4526280 h 4919472"/>
              <a:gd name="connsiteX50" fmla="*/ 192024 w 3520440"/>
              <a:gd name="connsiteY50" fmla="*/ 4343400 h 4919472"/>
              <a:gd name="connsiteX51" fmla="*/ 192024 w 3520440"/>
              <a:gd name="connsiteY51" fmla="*/ 4197096 h 4919472"/>
              <a:gd name="connsiteX52" fmla="*/ 173736 w 3520440"/>
              <a:gd name="connsiteY52" fmla="*/ 3931920 h 4919472"/>
              <a:gd name="connsiteX53" fmla="*/ 73152 w 3520440"/>
              <a:gd name="connsiteY53" fmla="*/ 3767328 h 4919472"/>
              <a:gd name="connsiteX54" fmla="*/ 0 w 3520440"/>
              <a:gd name="connsiteY54" fmla="*/ 3593592 h 4919472"/>
              <a:gd name="connsiteX55" fmla="*/ 73152 w 3520440"/>
              <a:gd name="connsiteY55" fmla="*/ 3538728 h 4919472"/>
              <a:gd name="connsiteX56" fmla="*/ 219456 w 3520440"/>
              <a:gd name="connsiteY56" fmla="*/ 3456432 h 4919472"/>
              <a:gd name="connsiteX57" fmla="*/ 365760 w 3520440"/>
              <a:gd name="connsiteY57" fmla="*/ 3337560 h 4919472"/>
              <a:gd name="connsiteX58" fmla="*/ 539496 w 3520440"/>
              <a:gd name="connsiteY58" fmla="*/ 3172968 h 4919472"/>
              <a:gd name="connsiteX59" fmla="*/ 603504 w 3520440"/>
              <a:gd name="connsiteY59" fmla="*/ 2999232 h 4919472"/>
              <a:gd name="connsiteX60" fmla="*/ 658368 w 3520440"/>
              <a:gd name="connsiteY60" fmla="*/ 2825496 h 4919472"/>
              <a:gd name="connsiteX61" fmla="*/ 694944 w 3520440"/>
              <a:gd name="connsiteY61" fmla="*/ 2633472 h 4919472"/>
              <a:gd name="connsiteX62" fmla="*/ 731520 w 3520440"/>
              <a:gd name="connsiteY62" fmla="*/ 2514600 h 4919472"/>
              <a:gd name="connsiteX63" fmla="*/ 813816 w 3520440"/>
              <a:gd name="connsiteY63" fmla="*/ 2432304 h 4919472"/>
              <a:gd name="connsiteX0" fmla="*/ 1024128 w 3520440"/>
              <a:gd name="connsiteY0" fmla="*/ 1783080 h 4919472"/>
              <a:gd name="connsiteX1" fmla="*/ 1133856 w 3520440"/>
              <a:gd name="connsiteY1" fmla="*/ 1737360 h 4919472"/>
              <a:gd name="connsiteX2" fmla="*/ 1335024 w 3520440"/>
              <a:gd name="connsiteY2" fmla="*/ 1709928 h 4919472"/>
              <a:gd name="connsiteX3" fmla="*/ 1600200 w 3520440"/>
              <a:gd name="connsiteY3" fmla="*/ 1655064 h 4919472"/>
              <a:gd name="connsiteX4" fmla="*/ 1591056 w 3520440"/>
              <a:gd name="connsiteY4" fmla="*/ 1435608 h 4919472"/>
              <a:gd name="connsiteX5" fmla="*/ 1837944 w 3520440"/>
              <a:gd name="connsiteY5" fmla="*/ 1225296 h 4919472"/>
              <a:gd name="connsiteX6" fmla="*/ 2002536 w 3520440"/>
              <a:gd name="connsiteY6" fmla="*/ 978408 h 4919472"/>
              <a:gd name="connsiteX7" fmla="*/ 2084832 w 3520440"/>
              <a:gd name="connsiteY7" fmla="*/ 813816 h 4919472"/>
              <a:gd name="connsiteX8" fmla="*/ 2212848 w 3520440"/>
              <a:gd name="connsiteY8" fmla="*/ 630936 h 4919472"/>
              <a:gd name="connsiteX9" fmla="*/ 2331720 w 3520440"/>
              <a:gd name="connsiteY9" fmla="*/ 502920 h 4919472"/>
              <a:gd name="connsiteX10" fmla="*/ 2432304 w 3520440"/>
              <a:gd name="connsiteY10" fmla="*/ 384048 h 4919472"/>
              <a:gd name="connsiteX11" fmla="*/ 2542032 w 3520440"/>
              <a:gd name="connsiteY11" fmla="*/ 173736 h 4919472"/>
              <a:gd name="connsiteX12" fmla="*/ 2606040 w 3520440"/>
              <a:gd name="connsiteY12" fmla="*/ 0 h 4919472"/>
              <a:gd name="connsiteX13" fmla="*/ 2816352 w 3520440"/>
              <a:gd name="connsiteY13" fmla="*/ 18288 h 4919472"/>
              <a:gd name="connsiteX14" fmla="*/ 2862072 w 3520440"/>
              <a:gd name="connsiteY14" fmla="*/ 64008 h 4919472"/>
              <a:gd name="connsiteX15" fmla="*/ 3044952 w 3520440"/>
              <a:gd name="connsiteY15" fmla="*/ 118872 h 4919472"/>
              <a:gd name="connsiteX16" fmla="*/ 3218688 w 3520440"/>
              <a:gd name="connsiteY16" fmla="*/ 100584 h 4919472"/>
              <a:gd name="connsiteX17" fmla="*/ 3419856 w 3520440"/>
              <a:gd name="connsiteY17" fmla="*/ 128016 h 4919472"/>
              <a:gd name="connsiteX18" fmla="*/ 3520440 w 3520440"/>
              <a:gd name="connsiteY18" fmla="*/ 292608 h 4919472"/>
              <a:gd name="connsiteX19" fmla="*/ 3364992 w 3520440"/>
              <a:gd name="connsiteY19" fmla="*/ 630936 h 4919472"/>
              <a:gd name="connsiteX20" fmla="*/ 3099816 w 3520440"/>
              <a:gd name="connsiteY20" fmla="*/ 850392 h 4919472"/>
              <a:gd name="connsiteX21" fmla="*/ 2825496 w 3520440"/>
              <a:gd name="connsiteY21" fmla="*/ 923544 h 4919472"/>
              <a:gd name="connsiteX22" fmla="*/ 2798064 w 3520440"/>
              <a:gd name="connsiteY22" fmla="*/ 1133856 h 4919472"/>
              <a:gd name="connsiteX23" fmla="*/ 2478024 w 3520440"/>
              <a:gd name="connsiteY23" fmla="*/ 1380744 h 4919472"/>
              <a:gd name="connsiteX24" fmla="*/ 2313432 w 3520440"/>
              <a:gd name="connsiteY24" fmla="*/ 1618488 h 4919472"/>
              <a:gd name="connsiteX25" fmla="*/ 2350008 w 3520440"/>
              <a:gd name="connsiteY25" fmla="*/ 2020824 h 4919472"/>
              <a:gd name="connsiteX26" fmla="*/ 1691640 w 3520440"/>
              <a:gd name="connsiteY26" fmla="*/ 2020824 h 4919472"/>
              <a:gd name="connsiteX27" fmla="*/ 1673352 w 3520440"/>
              <a:gd name="connsiteY27" fmla="*/ 2130552 h 4919472"/>
              <a:gd name="connsiteX28" fmla="*/ 1655064 w 3520440"/>
              <a:gd name="connsiteY28" fmla="*/ 2386584 h 4919472"/>
              <a:gd name="connsiteX29" fmla="*/ 1801368 w 3520440"/>
              <a:gd name="connsiteY29" fmla="*/ 2532888 h 4919472"/>
              <a:gd name="connsiteX30" fmla="*/ 1764792 w 3520440"/>
              <a:gd name="connsiteY30" fmla="*/ 2679192 h 4919472"/>
              <a:gd name="connsiteX31" fmla="*/ 1828800 w 3520440"/>
              <a:gd name="connsiteY31" fmla="*/ 2834640 h 4919472"/>
              <a:gd name="connsiteX32" fmla="*/ 1755648 w 3520440"/>
              <a:gd name="connsiteY32" fmla="*/ 2953512 h 4919472"/>
              <a:gd name="connsiteX33" fmla="*/ 1874520 w 3520440"/>
              <a:gd name="connsiteY33" fmla="*/ 3063240 h 4919472"/>
              <a:gd name="connsiteX34" fmla="*/ 1901952 w 3520440"/>
              <a:gd name="connsiteY34" fmla="*/ 3255264 h 4919472"/>
              <a:gd name="connsiteX35" fmla="*/ 1911096 w 3520440"/>
              <a:gd name="connsiteY35" fmla="*/ 3346704 h 4919472"/>
              <a:gd name="connsiteX36" fmla="*/ 1773936 w 3520440"/>
              <a:gd name="connsiteY36" fmla="*/ 3584448 h 4919472"/>
              <a:gd name="connsiteX37" fmla="*/ 1746504 w 3520440"/>
              <a:gd name="connsiteY37" fmla="*/ 3730752 h 4919472"/>
              <a:gd name="connsiteX38" fmla="*/ 1691640 w 3520440"/>
              <a:gd name="connsiteY38" fmla="*/ 3986784 h 4919472"/>
              <a:gd name="connsiteX39" fmla="*/ 1636776 w 3520440"/>
              <a:gd name="connsiteY39" fmla="*/ 4023360 h 4919472"/>
              <a:gd name="connsiteX40" fmla="*/ 1444752 w 3520440"/>
              <a:gd name="connsiteY40" fmla="*/ 4187952 h 4919472"/>
              <a:gd name="connsiteX41" fmla="*/ 1335024 w 3520440"/>
              <a:gd name="connsiteY41" fmla="*/ 4352544 h 4919472"/>
              <a:gd name="connsiteX42" fmla="*/ 1271016 w 3520440"/>
              <a:gd name="connsiteY42" fmla="*/ 4526280 h 4919472"/>
              <a:gd name="connsiteX43" fmla="*/ 1170432 w 3520440"/>
              <a:gd name="connsiteY43" fmla="*/ 4681728 h 4919472"/>
              <a:gd name="connsiteX44" fmla="*/ 1088136 w 3520440"/>
              <a:gd name="connsiteY44" fmla="*/ 4754880 h 4919472"/>
              <a:gd name="connsiteX45" fmla="*/ 914400 w 3520440"/>
              <a:gd name="connsiteY45" fmla="*/ 4873752 h 4919472"/>
              <a:gd name="connsiteX46" fmla="*/ 731520 w 3520440"/>
              <a:gd name="connsiteY46" fmla="*/ 4919472 h 4919472"/>
              <a:gd name="connsiteX47" fmla="*/ 667512 w 3520440"/>
              <a:gd name="connsiteY47" fmla="*/ 4873752 h 4919472"/>
              <a:gd name="connsiteX48" fmla="*/ 438912 w 3520440"/>
              <a:gd name="connsiteY48" fmla="*/ 4663440 h 4919472"/>
              <a:gd name="connsiteX49" fmla="*/ 292608 w 3520440"/>
              <a:gd name="connsiteY49" fmla="*/ 4526280 h 4919472"/>
              <a:gd name="connsiteX50" fmla="*/ 192024 w 3520440"/>
              <a:gd name="connsiteY50" fmla="*/ 4343400 h 4919472"/>
              <a:gd name="connsiteX51" fmla="*/ 192024 w 3520440"/>
              <a:gd name="connsiteY51" fmla="*/ 4197096 h 4919472"/>
              <a:gd name="connsiteX52" fmla="*/ 173736 w 3520440"/>
              <a:gd name="connsiteY52" fmla="*/ 3931920 h 4919472"/>
              <a:gd name="connsiteX53" fmla="*/ 73152 w 3520440"/>
              <a:gd name="connsiteY53" fmla="*/ 3767328 h 4919472"/>
              <a:gd name="connsiteX54" fmla="*/ 0 w 3520440"/>
              <a:gd name="connsiteY54" fmla="*/ 3593592 h 4919472"/>
              <a:gd name="connsiteX55" fmla="*/ 73152 w 3520440"/>
              <a:gd name="connsiteY55" fmla="*/ 3538728 h 4919472"/>
              <a:gd name="connsiteX56" fmla="*/ 219456 w 3520440"/>
              <a:gd name="connsiteY56" fmla="*/ 3456432 h 4919472"/>
              <a:gd name="connsiteX57" fmla="*/ 365760 w 3520440"/>
              <a:gd name="connsiteY57" fmla="*/ 3337560 h 4919472"/>
              <a:gd name="connsiteX58" fmla="*/ 539496 w 3520440"/>
              <a:gd name="connsiteY58" fmla="*/ 3172968 h 4919472"/>
              <a:gd name="connsiteX59" fmla="*/ 603504 w 3520440"/>
              <a:gd name="connsiteY59" fmla="*/ 2999232 h 4919472"/>
              <a:gd name="connsiteX60" fmla="*/ 658368 w 3520440"/>
              <a:gd name="connsiteY60" fmla="*/ 2825496 h 4919472"/>
              <a:gd name="connsiteX61" fmla="*/ 694944 w 3520440"/>
              <a:gd name="connsiteY61" fmla="*/ 2633472 h 4919472"/>
              <a:gd name="connsiteX62" fmla="*/ 731520 w 3520440"/>
              <a:gd name="connsiteY62" fmla="*/ 2514600 h 4919472"/>
              <a:gd name="connsiteX63" fmla="*/ 813816 w 3520440"/>
              <a:gd name="connsiteY63" fmla="*/ 2432304 h 4919472"/>
              <a:gd name="connsiteX0" fmla="*/ 1024128 w 3520440"/>
              <a:gd name="connsiteY0" fmla="*/ 1783080 h 4919472"/>
              <a:gd name="connsiteX1" fmla="*/ 1133856 w 3520440"/>
              <a:gd name="connsiteY1" fmla="*/ 1737360 h 4919472"/>
              <a:gd name="connsiteX2" fmla="*/ 1335024 w 3520440"/>
              <a:gd name="connsiteY2" fmla="*/ 1709928 h 4919472"/>
              <a:gd name="connsiteX3" fmla="*/ 1600200 w 3520440"/>
              <a:gd name="connsiteY3" fmla="*/ 1655064 h 4919472"/>
              <a:gd name="connsiteX4" fmla="*/ 1591056 w 3520440"/>
              <a:gd name="connsiteY4" fmla="*/ 1435608 h 4919472"/>
              <a:gd name="connsiteX5" fmla="*/ 1837944 w 3520440"/>
              <a:gd name="connsiteY5" fmla="*/ 1225296 h 4919472"/>
              <a:gd name="connsiteX6" fmla="*/ 2002536 w 3520440"/>
              <a:gd name="connsiteY6" fmla="*/ 978408 h 4919472"/>
              <a:gd name="connsiteX7" fmla="*/ 2084832 w 3520440"/>
              <a:gd name="connsiteY7" fmla="*/ 813816 h 4919472"/>
              <a:gd name="connsiteX8" fmla="*/ 2212848 w 3520440"/>
              <a:gd name="connsiteY8" fmla="*/ 630936 h 4919472"/>
              <a:gd name="connsiteX9" fmla="*/ 2331720 w 3520440"/>
              <a:gd name="connsiteY9" fmla="*/ 502920 h 4919472"/>
              <a:gd name="connsiteX10" fmla="*/ 2432304 w 3520440"/>
              <a:gd name="connsiteY10" fmla="*/ 384048 h 4919472"/>
              <a:gd name="connsiteX11" fmla="*/ 2542032 w 3520440"/>
              <a:gd name="connsiteY11" fmla="*/ 173736 h 4919472"/>
              <a:gd name="connsiteX12" fmla="*/ 2606040 w 3520440"/>
              <a:gd name="connsiteY12" fmla="*/ 0 h 4919472"/>
              <a:gd name="connsiteX13" fmla="*/ 2816352 w 3520440"/>
              <a:gd name="connsiteY13" fmla="*/ 18288 h 4919472"/>
              <a:gd name="connsiteX14" fmla="*/ 2862072 w 3520440"/>
              <a:gd name="connsiteY14" fmla="*/ 64008 h 4919472"/>
              <a:gd name="connsiteX15" fmla="*/ 3044952 w 3520440"/>
              <a:gd name="connsiteY15" fmla="*/ 118872 h 4919472"/>
              <a:gd name="connsiteX16" fmla="*/ 3218688 w 3520440"/>
              <a:gd name="connsiteY16" fmla="*/ 100584 h 4919472"/>
              <a:gd name="connsiteX17" fmla="*/ 3419856 w 3520440"/>
              <a:gd name="connsiteY17" fmla="*/ 128016 h 4919472"/>
              <a:gd name="connsiteX18" fmla="*/ 3520440 w 3520440"/>
              <a:gd name="connsiteY18" fmla="*/ 292608 h 4919472"/>
              <a:gd name="connsiteX19" fmla="*/ 3364992 w 3520440"/>
              <a:gd name="connsiteY19" fmla="*/ 630936 h 4919472"/>
              <a:gd name="connsiteX20" fmla="*/ 3099816 w 3520440"/>
              <a:gd name="connsiteY20" fmla="*/ 850392 h 4919472"/>
              <a:gd name="connsiteX21" fmla="*/ 2825496 w 3520440"/>
              <a:gd name="connsiteY21" fmla="*/ 923544 h 4919472"/>
              <a:gd name="connsiteX22" fmla="*/ 2798064 w 3520440"/>
              <a:gd name="connsiteY22" fmla="*/ 1133856 h 4919472"/>
              <a:gd name="connsiteX23" fmla="*/ 2478024 w 3520440"/>
              <a:gd name="connsiteY23" fmla="*/ 1380744 h 4919472"/>
              <a:gd name="connsiteX24" fmla="*/ 2313432 w 3520440"/>
              <a:gd name="connsiteY24" fmla="*/ 1618488 h 4919472"/>
              <a:gd name="connsiteX25" fmla="*/ 2350008 w 3520440"/>
              <a:gd name="connsiteY25" fmla="*/ 2020824 h 4919472"/>
              <a:gd name="connsiteX26" fmla="*/ 2240280 w 3520440"/>
              <a:gd name="connsiteY26" fmla="*/ 2240280 h 4919472"/>
              <a:gd name="connsiteX27" fmla="*/ 1673352 w 3520440"/>
              <a:gd name="connsiteY27" fmla="*/ 2130552 h 4919472"/>
              <a:gd name="connsiteX28" fmla="*/ 1655064 w 3520440"/>
              <a:gd name="connsiteY28" fmla="*/ 2386584 h 4919472"/>
              <a:gd name="connsiteX29" fmla="*/ 1801368 w 3520440"/>
              <a:gd name="connsiteY29" fmla="*/ 2532888 h 4919472"/>
              <a:gd name="connsiteX30" fmla="*/ 1764792 w 3520440"/>
              <a:gd name="connsiteY30" fmla="*/ 2679192 h 4919472"/>
              <a:gd name="connsiteX31" fmla="*/ 1828800 w 3520440"/>
              <a:gd name="connsiteY31" fmla="*/ 2834640 h 4919472"/>
              <a:gd name="connsiteX32" fmla="*/ 1755648 w 3520440"/>
              <a:gd name="connsiteY32" fmla="*/ 2953512 h 4919472"/>
              <a:gd name="connsiteX33" fmla="*/ 1874520 w 3520440"/>
              <a:gd name="connsiteY33" fmla="*/ 3063240 h 4919472"/>
              <a:gd name="connsiteX34" fmla="*/ 1901952 w 3520440"/>
              <a:gd name="connsiteY34" fmla="*/ 3255264 h 4919472"/>
              <a:gd name="connsiteX35" fmla="*/ 1911096 w 3520440"/>
              <a:gd name="connsiteY35" fmla="*/ 3346704 h 4919472"/>
              <a:gd name="connsiteX36" fmla="*/ 1773936 w 3520440"/>
              <a:gd name="connsiteY36" fmla="*/ 3584448 h 4919472"/>
              <a:gd name="connsiteX37" fmla="*/ 1746504 w 3520440"/>
              <a:gd name="connsiteY37" fmla="*/ 3730752 h 4919472"/>
              <a:gd name="connsiteX38" fmla="*/ 1691640 w 3520440"/>
              <a:gd name="connsiteY38" fmla="*/ 3986784 h 4919472"/>
              <a:gd name="connsiteX39" fmla="*/ 1636776 w 3520440"/>
              <a:gd name="connsiteY39" fmla="*/ 4023360 h 4919472"/>
              <a:gd name="connsiteX40" fmla="*/ 1444752 w 3520440"/>
              <a:gd name="connsiteY40" fmla="*/ 4187952 h 4919472"/>
              <a:gd name="connsiteX41" fmla="*/ 1335024 w 3520440"/>
              <a:gd name="connsiteY41" fmla="*/ 4352544 h 4919472"/>
              <a:gd name="connsiteX42" fmla="*/ 1271016 w 3520440"/>
              <a:gd name="connsiteY42" fmla="*/ 4526280 h 4919472"/>
              <a:gd name="connsiteX43" fmla="*/ 1170432 w 3520440"/>
              <a:gd name="connsiteY43" fmla="*/ 4681728 h 4919472"/>
              <a:gd name="connsiteX44" fmla="*/ 1088136 w 3520440"/>
              <a:gd name="connsiteY44" fmla="*/ 4754880 h 4919472"/>
              <a:gd name="connsiteX45" fmla="*/ 914400 w 3520440"/>
              <a:gd name="connsiteY45" fmla="*/ 4873752 h 4919472"/>
              <a:gd name="connsiteX46" fmla="*/ 731520 w 3520440"/>
              <a:gd name="connsiteY46" fmla="*/ 4919472 h 4919472"/>
              <a:gd name="connsiteX47" fmla="*/ 667512 w 3520440"/>
              <a:gd name="connsiteY47" fmla="*/ 4873752 h 4919472"/>
              <a:gd name="connsiteX48" fmla="*/ 438912 w 3520440"/>
              <a:gd name="connsiteY48" fmla="*/ 4663440 h 4919472"/>
              <a:gd name="connsiteX49" fmla="*/ 292608 w 3520440"/>
              <a:gd name="connsiteY49" fmla="*/ 4526280 h 4919472"/>
              <a:gd name="connsiteX50" fmla="*/ 192024 w 3520440"/>
              <a:gd name="connsiteY50" fmla="*/ 4343400 h 4919472"/>
              <a:gd name="connsiteX51" fmla="*/ 192024 w 3520440"/>
              <a:gd name="connsiteY51" fmla="*/ 4197096 h 4919472"/>
              <a:gd name="connsiteX52" fmla="*/ 173736 w 3520440"/>
              <a:gd name="connsiteY52" fmla="*/ 3931920 h 4919472"/>
              <a:gd name="connsiteX53" fmla="*/ 73152 w 3520440"/>
              <a:gd name="connsiteY53" fmla="*/ 3767328 h 4919472"/>
              <a:gd name="connsiteX54" fmla="*/ 0 w 3520440"/>
              <a:gd name="connsiteY54" fmla="*/ 3593592 h 4919472"/>
              <a:gd name="connsiteX55" fmla="*/ 73152 w 3520440"/>
              <a:gd name="connsiteY55" fmla="*/ 3538728 h 4919472"/>
              <a:gd name="connsiteX56" fmla="*/ 219456 w 3520440"/>
              <a:gd name="connsiteY56" fmla="*/ 3456432 h 4919472"/>
              <a:gd name="connsiteX57" fmla="*/ 365760 w 3520440"/>
              <a:gd name="connsiteY57" fmla="*/ 3337560 h 4919472"/>
              <a:gd name="connsiteX58" fmla="*/ 539496 w 3520440"/>
              <a:gd name="connsiteY58" fmla="*/ 3172968 h 4919472"/>
              <a:gd name="connsiteX59" fmla="*/ 603504 w 3520440"/>
              <a:gd name="connsiteY59" fmla="*/ 2999232 h 4919472"/>
              <a:gd name="connsiteX60" fmla="*/ 658368 w 3520440"/>
              <a:gd name="connsiteY60" fmla="*/ 2825496 h 4919472"/>
              <a:gd name="connsiteX61" fmla="*/ 694944 w 3520440"/>
              <a:gd name="connsiteY61" fmla="*/ 2633472 h 4919472"/>
              <a:gd name="connsiteX62" fmla="*/ 731520 w 3520440"/>
              <a:gd name="connsiteY62" fmla="*/ 2514600 h 4919472"/>
              <a:gd name="connsiteX63" fmla="*/ 813816 w 3520440"/>
              <a:gd name="connsiteY63" fmla="*/ 2432304 h 4919472"/>
              <a:gd name="connsiteX0" fmla="*/ 1024128 w 3520440"/>
              <a:gd name="connsiteY0" fmla="*/ 1783080 h 4919472"/>
              <a:gd name="connsiteX1" fmla="*/ 1133856 w 3520440"/>
              <a:gd name="connsiteY1" fmla="*/ 1737360 h 4919472"/>
              <a:gd name="connsiteX2" fmla="*/ 1335024 w 3520440"/>
              <a:gd name="connsiteY2" fmla="*/ 1709928 h 4919472"/>
              <a:gd name="connsiteX3" fmla="*/ 1600200 w 3520440"/>
              <a:gd name="connsiteY3" fmla="*/ 1655064 h 4919472"/>
              <a:gd name="connsiteX4" fmla="*/ 1591056 w 3520440"/>
              <a:gd name="connsiteY4" fmla="*/ 1435608 h 4919472"/>
              <a:gd name="connsiteX5" fmla="*/ 1837944 w 3520440"/>
              <a:gd name="connsiteY5" fmla="*/ 1225296 h 4919472"/>
              <a:gd name="connsiteX6" fmla="*/ 2002536 w 3520440"/>
              <a:gd name="connsiteY6" fmla="*/ 978408 h 4919472"/>
              <a:gd name="connsiteX7" fmla="*/ 2084832 w 3520440"/>
              <a:gd name="connsiteY7" fmla="*/ 813816 h 4919472"/>
              <a:gd name="connsiteX8" fmla="*/ 2212848 w 3520440"/>
              <a:gd name="connsiteY8" fmla="*/ 630936 h 4919472"/>
              <a:gd name="connsiteX9" fmla="*/ 2331720 w 3520440"/>
              <a:gd name="connsiteY9" fmla="*/ 502920 h 4919472"/>
              <a:gd name="connsiteX10" fmla="*/ 2432304 w 3520440"/>
              <a:gd name="connsiteY10" fmla="*/ 384048 h 4919472"/>
              <a:gd name="connsiteX11" fmla="*/ 2542032 w 3520440"/>
              <a:gd name="connsiteY11" fmla="*/ 173736 h 4919472"/>
              <a:gd name="connsiteX12" fmla="*/ 2606040 w 3520440"/>
              <a:gd name="connsiteY12" fmla="*/ 0 h 4919472"/>
              <a:gd name="connsiteX13" fmla="*/ 2816352 w 3520440"/>
              <a:gd name="connsiteY13" fmla="*/ 18288 h 4919472"/>
              <a:gd name="connsiteX14" fmla="*/ 2862072 w 3520440"/>
              <a:gd name="connsiteY14" fmla="*/ 64008 h 4919472"/>
              <a:gd name="connsiteX15" fmla="*/ 3044952 w 3520440"/>
              <a:gd name="connsiteY15" fmla="*/ 118872 h 4919472"/>
              <a:gd name="connsiteX16" fmla="*/ 3218688 w 3520440"/>
              <a:gd name="connsiteY16" fmla="*/ 100584 h 4919472"/>
              <a:gd name="connsiteX17" fmla="*/ 3419856 w 3520440"/>
              <a:gd name="connsiteY17" fmla="*/ 128016 h 4919472"/>
              <a:gd name="connsiteX18" fmla="*/ 3520440 w 3520440"/>
              <a:gd name="connsiteY18" fmla="*/ 292608 h 4919472"/>
              <a:gd name="connsiteX19" fmla="*/ 3364992 w 3520440"/>
              <a:gd name="connsiteY19" fmla="*/ 630936 h 4919472"/>
              <a:gd name="connsiteX20" fmla="*/ 3099816 w 3520440"/>
              <a:gd name="connsiteY20" fmla="*/ 850392 h 4919472"/>
              <a:gd name="connsiteX21" fmla="*/ 2825496 w 3520440"/>
              <a:gd name="connsiteY21" fmla="*/ 923544 h 4919472"/>
              <a:gd name="connsiteX22" fmla="*/ 2798064 w 3520440"/>
              <a:gd name="connsiteY22" fmla="*/ 1133856 h 4919472"/>
              <a:gd name="connsiteX23" fmla="*/ 2478024 w 3520440"/>
              <a:gd name="connsiteY23" fmla="*/ 1380744 h 4919472"/>
              <a:gd name="connsiteX24" fmla="*/ 2313432 w 3520440"/>
              <a:gd name="connsiteY24" fmla="*/ 1618488 h 4919472"/>
              <a:gd name="connsiteX25" fmla="*/ 2350008 w 3520440"/>
              <a:gd name="connsiteY25" fmla="*/ 2020824 h 4919472"/>
              <a:gd name="connsiteX26" fmla="*/ 2240280 w 3520440"/>
              <a:gd name="connsiteY26" fmla="*/ 2240280 h 4919472"/>
              <a:gd name="connsiteX27" fmla="*/ 2075688 w 3520440"/>
              <a:gd name="connsiteY27" fmla="*/ 2395728 h 4919472"/>
              <a:gd name="connsiteX28" fmla="*/ 1655064 w 3520440"/>
              <a:gd name="connsiteY28" fmla="*/ 2386584 h 4919472"/>
              <a:gd name="connsiteX29" fmla="*/ 1801368 w 3520440"/>
              <a:gd name="connsiteY29" fmla="*/ 2532888 h 4919472"/>
              <a:gd name="connsiteX30" fmla="*/ 1764792 w 3520440"/>
              <a:gd name="connsiteY30" fmla="*/ 2679192 h 4919472"/>
              <a:gd name="connsiteX31" fmla="*/ 1828800 w 3520440"/>
              <a:gd name="connsiteY31" fmla="*/ 2834640 h 4919472"/>
              <a:gd name="connsiteX32" fmla="*/ 1755648 w 3520440"/>
              <a:gd name="connsiteY32" fmla="*/ 2953512 h 4919472"/>
              <a:gd name="connsiteX33" fmla="*/ 1874520 w 3520440"/>
              <a:gd name="connsiteY33" fmla="*/ 3063240 h 4919472"/>
              <a:gd name="connsiteX34" fmla="*/ 1901952 w 3520440"/>
              <a:gd name="connsiteY34" fmla="*/ 3255264 h 4919472"/>
              <a:gd name="connsiteX35" fmla="*/ 1911096 w 3520440"/>
              <a:gd name="connsiteY35" fmla="*/ 3346704 h 4919472"/>
              <a:gd name="connsiteX36" fmla="*/ 1773936 w 3520440"/>
              <a:gd name="connsiteY36" fmla="*/ 3584448 h 4919472"/>
              <a:gd name="connsiteX37" fmla="*/ 1746504 w 3520440"/>
              <a:gd name="connsiteY37" fmla="*/ 3730752 h 4919472"/>
              <a:gd name="connsiteX38" fmla="*/ 1691640 w 3520440"/>
              <a:gd name="connsiteY38" fmla="*/ 3986784 h 4919472"/>
              <a:gd name="connsiteX39" fmla="*/ 1636776 w 3520440"/>
              <a:gd name="connsiteY39" fmla="*/ 4023360 h 4919472"/>
              <a:gd name="connsiteX40" fmla="*/ 1444752 w 3520440"/>
              <a:gd name="connsiteY40" fmla="*/ 4187952 h 4919472"/>
              <a:gd name="connsiteX41" fmla="*/ 1335024 w 3520440"/>
              <a:gd name="connsiteY41" fmla="*/ 4352544 h 4919472"/>
              <a:gd name="connsiteX42" fmla="*/ 1271016 w 3520440"/>
              <a:gd name="connsiteY42" fmla="*/ 4526280 h 4919472"/>
              <a:gd name="connsiteX43" fmla="*/ 1170432 w 3520440"/>
              <a:gd name="connsiteY43" fmla="*/ 4681728 h 4919472"/>
              <a:gd name="connsiteX44" fmla="*/ 1088136 w 3520440"/>
              <a:gd name="connsiteY44" fmla="*/ 4754880 h 4919472"/>
              <a:gd name="connsiteX45" fmla="*/ 914400 w 3520440"/>
              <a:gd name="connsiteY45" fmla="*/ 4873752 h 4919472"/>
              <a:gd name="connsiteX46" fmla="*/ 731520 w 3520440"/>
              <a:gd name="connsiteY46" fmla="*/ 4919472 h 4919472"/>
              <a:gd name="connsiteX47" fmla="*/ 667512 w 3520440"/>
              <a:gd name="connsiteY47" fmla="*/ 4873752 h 4919472"/>
              <a:gd name="connsiteX48" fmla="*/ 438912 w 3520440"/>
              <a:gd name="connsiteY48" fmla="*/ 4663440 h 4919472"/>
              <a:gd name="connsiteX49" fmla="*/ 292608 w 3520440"/>
              <a:gd name="connsiteY49" fmla="*/ 4526280 h 4919472"/>
              <a:gd name="connsiteX50" fmla="*/ 192024 w 3520440"/>
              <a:gd name="connsiteY50" fmla="*/ 4343400 h 4919472"/>
              <a:gd name="connsiteX51" fmla="*/ 192024 w 3520440"/>
              <a:gd name="connsiteY51" fmla="*/ 4197096 h 4919472"/>
              <a:gd name="connsiteX52" fmla="*/ 173736 w 3520440"/>
              <a:gd name="connsiteY52" fmla="*/ 3931920 h 4919472"/>
              <a:gd name="connsiteX53" fmla="*/ 73152 w 3520440"/>
              <a:gd name="connsiteY53" fmla="*/ 3767328 h 4919472"/>
              <a:gd name="connsiteX54" fmla="*/ 0 w 3520440"/>
              <a:gd name="connsiteY54" fmla="*/ 3593592 h 4919472"/>
              <a:gd name="connsiteX55" fmla="*/ 73152 w 3520440"/>
              <a:gd name="connsiteY55" fmla="*/ 3538728 h 4919472"/>
              <a:gd name="connsiteX56" fmla="*/ 219456 w 3520440"/>
              <a:gd name="connsiteY56" fmla="*/ 3456432 h 4919472"/>
              <a:gd name="connsiteX57" fmla="*/ 365760 w 3520440"/>
              <a:gd name="connsiteY57" fmla="*/ 3337560 h 4919472"/>
              <a:gd name="connsiteX58" fmla="*/ 539496 w 3520440"/>
              <a:gd name="connsiteY58" fmla="*/ 3172968 h 4919472"/>
              <a:gd name="connsiteX59" fmla="*/ 603504 w 3520440"/>
              <a:gd name="connsiteY59" fmla="*/ 2999232 h 4919472"/>
              <a:gd name="connsiteX60" fmla="*/ 658368 w 3520440"/>
              <a:gd name="connsiteY60" fmla="*/ 2825496 h 4919472"/>
              <a:gd name="connsiteX61" fmla="*/ 694944 w 3520440"/>
              <a:gd name="connsiteY61" fmla="*/ 2633472 h 4919472"/>
              <a:gd name="connsiteX62" fmla="*/ 731520 w 3520440"/>
              <a:gd name="connsiteY62" fmla="*/ 2514600 h 4919472"/>
              <a:gd name="connsiteX63" fmla="*/ 813816 w 3520440"/>
              <a:gd name="connsiteY63" fmla="*/ 2432304 h 4919472"/>
              <a:gd name="connsiteX0" fmla="*/ 1024128 w 3520440"/>
              <a:gd name="connsiteY0" fmla="*/ 1783080 h 4919472"/>
              <a:gd name="connsiteX1" fmla="*/ 1133856 w 3520440"/>
              <a:gd name="connsiteY1" fmla="*/ 1737360 h 4919472"/>
              <a:gd name="connsiteX2" fmla="*/ 1335024 w 3520440"/>
              <a:gd name="connsiteY2" fmla="*/ 1709928 h 4919472"/>
              <a:gd name="connsiteX3" fmla="*/ 1600200 w 3520440"/>
              <a:gd name="connsiteY3" fmla="*/ 1655064 h 4919472"/>
              <a:gd name="connsiteX4" fmla="*/ 1591056 w 3520440"/>
              <a:gd name="connsiteY4" fmla="*/ 1435608 h 4919472"/>
              <a:gd name="connsiteX5" fmla="*/ 1837944 w 3520440"/>
              <a:gd name="connsiteY5" fmla="*/ 1225296 h 4919472"/>
              <a:gd name="connsiteX6" fmla="*/ 2002536 w 3520440"/>
              <a:gd name="connsiteY6" fmla="*/ 978408 h 4919472"/>
              <a:gd name="connsiteX7" fmla="*/ 2084832 w 3520440"/>
              <a:gd name="connsiteY7" fmla="*/ 813816 h 4919472"/>
              <a:gd name="connsiteX8" fmla="*/ 2212848 w 3520440"/>
              <a:gd name="connsiteY8" fmla="*/ 630936 h 4919472"/>
              <a:gd name="connsiteX9" fmla="*/ 2331720 w 3520440"/>
              <a:gd name="connsiteY9" fmla="*/ 502920 h 4919472"/>
              <a:gd name="connsiteX10" fmla="*/ 2432304 w 3520440"/>
              <a:gd name="connsiteY10" fmla="*/ 384048 h 4919472"/>
              <a:gd name="connsiteX11" fmla="*/ 2542032 w 3520440"/>
              <a:gd name="connsiteY11" fmla="*/ 173736 h 4919472"/>
              <a:gd name="connsiteX12" fmla="*/ 2606040 w 3520440"/>
              <a:gd name="connsiteY12" fmla="*/ 0 h 4919472"/>
              <a:gd name="connsiteX13" fmla="*/ 2816352 w 3520440"/>
              <a:gd name="connsiteY13" fmla="*/ 18288 h 4919472"/>
              <a:gd name="connsiteX14" fmla="*/ 2862072 w 3520440"/>
              <a:gd name="connsiteY14" fmla="*/ 64008 h 4919472"/>
              <a:gd name="connsiteX15" fmla="*/ 3044952 w 3520440"/>
              <a:gd name="connsiteY15" fmla="*/ 118872 h 4919472"/>
              <a:gd name="connsiteX16" fmla="*/ 3218688 w 3520440"/>
              <a:gd name="connsiteY16" fmla="*/ 100584 h 4919472"/>
              <a:gd name="connsiteX17" fmla="*/ 3419856 w 3520440"/>
              <a:gd name="connsiteY17" fmla="*/ 128016 h 4919472"/>
              <a:gd name="connsiteX18" fmla="*/ 3520440 w 3520440"/>
              <a:gd name="connsiteY18" fmla="*/ 292608 h 4919472"/>
              <a:gd name="connsiteX19" fmla="*/ 3364992 w 3520440"/>
              <a:gd name="connsiteY19" fmla="*/ 630936 h 4919472"/>
              <a:gd name="connsiteX20" fmla="*/ 3099816 w 3520440"/>
              <a:gd name="connsiteY20" fmla="*/ 850392 h 4919472"/>
              <a:gd name="connsiteX21" fmla="*/ 2825496 w 3520440"/>
              <a:gd name="connsiteY21" fmla="*/ 923544 h 4919472"/>
              <a:gd name="connsiteX22" fmla="*/ 2798064 w 3520440"/>
              <a:gd name="connsiteY22" fmla="*/ 1133856 h 4919472"/>
              <a:gd name="connsiteX23" fmla="*/ 2478024 w 3520440"/>
              <a:gd name="connsiteY23" fmla="*/ 1380744 h 4919472"/>
              <a:gd name="connsiteX24" fmla="*/ 2313432 w 3520440"/>
              <a:gd name="connsiteY24" fmla="*/ 1618488 h 4919472"/>
              <a:gd name="connsiteX25" fmla="*/ 2350008 w 3520440"/>
              <a:gd name="connsiteY25" fmla="*/ 2020824 h 4919472"/>
              <a:gd name="connsiteX26" fmla="*/ 2240280 w 3520440"/>
              <a:gd name="connsiteY26" fmla="*/ 2240280 h 4919472"/>
              <a:gd name="connsiteX27" fmla="*/ 2075688 w 3520440"/>
              <a:gd name="connsiteY27" fmla="*/ 2395728 h 4919472"/>
              <a:gd name="connsiteX28" fmla="*/ 1901952 w 3520440"/>
              <a:gd name="connsiteY28" fmla="*/ 2542032 h 4919472"/>
              <a:gd name="connsiteX29" fmla="*/ 1801368 w 3520440"/>
              <a:gd name="connsiteY29" fmla="*/ 2532888 h 4919472"/>
              <a:gd name="connsiteX30" fmla="*/ 1764792 w 3520440"/>
              <a:gd name="connsiteY30" fmla="*/ 2679192 h 4919472"/>
              <a:gd name="connsiteX31" fmla="*/ 1828800 w 3520440"/>
              <a:gd name="connsiteY31" fmla="*/ 2834640 h 4919472"/>
              <a:gd name="connsiteX32" fmla="*/ 1755648 w 3520440"/>
              <a:gd name="connsiteY32" fmla="*/ 2953512 h 4919472"/>
              <a:gd name="connsiteX33" fmla="*/ 1874520 w 3520440"/>
              <a:gd name="connsiteY33" fmla="*/ 3063240 h 4919472"/>
              <a:gd name="connsiteX34" fmla="*/ 1901952 w 3520440"/>
              <a:gd name="connsiteY34" fmla="*/ 3255264 h 4919472"/>
              <a:gd name="connsiteX35" fmla="*/ 1911096 w 3520440"/>
              <a:gd name="connsiteY35" fmla="*/ 3346704 h 4919472"/>
              <a:gd name="connsiteX36" fmla="*/ 1773936 w 3520440"/>
              <a:gd name="connsiteY36" fmla="*/ 3584448 h 4919472"/>
              <a:gd name="connsiteX37" fmla="*/ 1746504 w 3520440"/>
              <a:gd name="connsiteY37" fmla="*/ 3730752 h 4919472"/>
              <a:gd name="connsiteX38" fmla="*/ 1691640 w 3520440"/>
              <a:gd name="connsiteY38" fmla="*/ 3986784 h 4919472"/>
              <a:gd name="connsiteX39" fmla="*/ 1636776 w 3520440"/>
              <a:gd name="connsiteY39" fmla="*/ 4023360 h 4919472"/>
              <a:gd name="connsiteX40" fmla="*/ 1444752 w 3520440"/>
              <a:gd name="connsiteY40" fmla="*/ 4187952 h 4919472"/>
              <a:gd name="connsiteX41" fmla="*/ 1335024 w 3520440"/>
              <a:gd name="connsiteY41" fmla="*/ 4352544 h 4919472"/>
              <a:gd name="connsiteX42" fmla="*/ 1271016 w 3520440"/>
              <a:gd name="connsiteY42" fmla="*/ 4526280 h 4919472"/>
              <a:gd name="connsiteX43" fmla="*/ 1170432 w 3520440"/>
              <a:gd name="connsiteY43" fmla="*/ 4681728 h 4919472"/>
              <a:gd name="connsiteX44" fmla="*/ 1088136 w 3520440"/>
              <a:gd name="connsiteY44" fmla="*/ 4754880 h 4919472"/>
              <a:gd name="connsiteX45" fmla="*/ 914400 w 3520440"/>
              <a:gd name="connsiteY45" fmla="*/ 4873752 h 4919472"/>
              <a:gd name="connsiteX46" fmla="*/ 731520 w 3520440"/>
              <a:gd name="connsiteY46" fmla="*/ 4919472 h 4919472"/>
              <a:gd name="connsiteX47" fmla="*/ 667512 w 3520440"/>
              <a:gd name="connsiteY47" fmla="*/ 4873752 h 4919472"/>
              <a:gd name="connsiteX48" fmla="*/ 438912 w 3520440"/>
              <a:gd name="connsiteY48" fmla="*/ 4663440 h 4919472"/>
              <a:gd name="connsiteX49" fmla="*/ 292608 w 3520440"/>
              <a:gd name="connsiteY49" fmla="*/ 4526280 h 4919472"/>
              <a:gd name="connsiteX50" fmla="*/ 192024 w 3520440"/>
              <a:gd name="connsiteY50" fmla="*/ 4343400 h 4919472"/>
              <a:gd name="connsiteX51" fmla="*/ 192024 w 3520440"/>
              <a:gd name="connsiteY51" fmla="*/ 4197096 h 4919472"/>
              <a:gd name="connsiteX52" fmla="*/ 173736 w 3520440"/>
              <a:gd name="connsiteY52" fmla="*/ 3931920 h 4919472"/>
              <a:gd name="connsiteX53" fmla="*/ 73152 w 3520440"/>
              <a:gd name="connsiteY53" fmla="*/ 3767328 h 4919472"/>
              <a:gd name="connsiteX54" fmla="*/ 0 w 3520440"/>
              <a:gd name="connsiteY54" fmla="*/ 3593592 h 4919472"/>
              <a:gd name="connsiteX55" fmla="*/ 73152 w 3520440"/>
              <a:gd name="connsiteY55" fmla="*/ 3538728 h 4919472"/>
              <a:gd name="connsiteX56" fmla="*/ 219456 w 3520440"/>
              <a:gd name="connsiteY56" fmla="*/ 3456432 h 4919472"/>
              <a:gd name="connsiteX57" fmla="*/ 365760 w 3520440"/>
              <a:gd name="connsiteY57" fmla="*/ 3337560 h 4919472"/>
              <a:gd name="connsiteX58" fmla="*/ 539496 w 3520440"/>
              <a:gd name="connsiteY58" fmla="*/ 3172968 h 4919472"/>
              <a:gd name="connsiteX59" fmla="*/ 603504 w 3520440"/>
              <a:gd name="connsiteY59" fmla="*/ 2999232 h 4919472"/>
              <a:gd name="connsiteX60" fmla="*/ 658368 w 3520440"/>
              <a:gd name="connsiteY60" fmla="*/ 2825496 h 4919472"/>
              <a:gd name="connsiteX61" fmla="*/ 694944 w 3520440"/>
              <a:gd name="connsiteY61" fmla="*/ 2633472 h 4919472"/>
              <a:gd name="connsiteX62" fmla="*/ 731520 w 3520440"/>
              <a:gd name="connsiteY62" fmla="*/ 2514600 h 4919472"/>
              <a:gd name="connsiteX63" fmla="*/ 813816 w 3520440"/>
              <a:gd name="connsiteY63" fmla="*/ 2432304 h 4919472"/>
              <a:gd name="connsiteX0" fmla="*/ 1024128 w 3520440"/>
              <a:gd name="connsiteY0" fmla="*/ 1783080 h 4919472"/>
              <a:gd name="connsiteX1" fmla="*/ 1133856 w 3520440"/>
              <a:gd name="connsiteY1" fmla="*/ 1737360 h 4919472"/>
              <a:gd name="connsiteX2" fmla="*/ 1335024 w 3520440"/>
              <a:gd name="connsiteY2" fmla="*/ 1709928 h 4919472"/>
              <a:gd name="connsiteX3" fmla="*/ 1600200 w 3520440"/>
              <a:gd name="connsiteY3" fmla="*/ 1655064 h 4919472"/>
              <a:gd name="connsiteX4" fmla="*/ 1591056 w 3520440"/>
              <a:gd name="connsiteY4" fmla="*/ 1435608 h 4919472"/>
              <a:gd name="connsiteX5" fmla="*/ 1837944 w 3520440"/>
              <a:gd name="connsiteY5" fmla="*/ 1225296 h 4919472"/>
              <a:gd name="connsiteX6" fmla="*/ 2002536 w 3520440"/>
              <a:gd name="connsiteY6" fmla="*/ 978408 h 4919472"/>
              <a:gd name="connsiteX7" fmla="*/ 2084832 w 3520440"/>
              <a:gd name="connsiteY7" fmla="*/ 813816 h 4919472"/>
              <a:gd name="connsiteX8" fmla="*/ 2212848 w 3520440"/>
              <a:gd name="connsiteY8" fmla="*/ 630936 h 4919472"/>
              <a:gd name="connsiteX9" fmla="*/ 2331720 w 3520440"/>
              <a:gd name="connsiteY9" fmla="*/ 502920 h 4919472"/>
              <a:gd name="connsiteX10" fmla="*/ 2432304 w 3520440"/>
              <a:gd name="connsiteY10" fmla="*/ 384048 h 4919472"/>
              <a:gd name="connsiteX11" fmla="*/ 2542032 w 3520440"/>
              <a:gd name="connsiteY11" fmla="*/ 173736 h 4919472"/>
              <a:gd name="connsiteX12" fmla="*/ 2606040 w 3520440"/>
              <a:gd name="connsiteY12" fmla="*/ 0 h 4919472"/>
              <a:gd name="connsiteX13" fmla="*/ 2816352 w 3520440"/>
              <a:gd name="connsiteY13" fmla="*/ 18288 h 4919472"/>
              <a:gd name="connsiteX14" fmla="*/ 2862072 w 3520440"/>
              <a:gd name="connsiteY14" fmla="*/ 64008 h 4919472"/>
              <a:gd name="connsiteX15" fmla="*/ 3044952 w 3520440"/>
              <a:gd name="connsiteY15" fmla="*/ 118872 h 4919472"/>
              <a:gd name="connsiteX16" fmla="*/ 3218688 w 3520440"/>
              <a:gd name="connsiteY16" fmla="*/ 100584 h 4919472"/>
              <a:gd name="connsiteX17" fmla="*/ 3419856 w 3520440"/>
              <a:gd name="connsiteY17" fmla="*/ 128016 h 4919472"/>
              <a:gd name="connsiteX18" fmla="*/ 3520440 w 3520440"/>
              <a:gd name="connsiteY18" fmla="*/ 292608 h 4919472"/>
              <a:gd name="connsiteX19" fmla="*/ 3364992 w 3520440"/>
              <a:gd name="connsiteY19" fmla="*/ 630936 h 4919472"/>
              <a:gd name="connsiteX20" fmla="*/ 3099816 w 3520440"/>
              <a:gd name="connsiteY20" fmla="*/ 850392 h 4919472"/>
              <a:gd name="connsiteX21" fmla="*/ 3310128 w 3520440"/>
              <a:gd name="connsiteY21" fmla="*/ 1188720 h 4919472"/>
              <a:gd name="connsiteX22" fmla="*/ 2798064 w 3520440"/>
              <a:gd name="connsiteY22" fmla="*/ 1133856 h 4919472"/>
              <a:gd name="connsiteX23" fmla="*/ 2478024 w 3520440"/>
              <a:gd name="connsiteY23" fmla="*/ 1380744 h 4919472"/>
              <a:gd name="connsiteX24" fmla="*/ 2313432 w 3520440"/>
              <a:gd name="connsiteY24" fmla="*/ 1618488 h 4919472"/>
              <a:gd name="connsiteX25" fmla="*/ 2350008 w 3520440"/>
              <a:gd name="connsiteY25" fmla="*/ 2020824 h 4919472"/>
              <a:gd name="connsiteX26" fmla="*/ 2240280 w 3520440"/>
              <a:gd name="connsiteY26" fmla="*/ 2240280 h 4919472"/>
              <a:gd name="connsiteX27" fmla="*/ 2075688 w 3520440"/>
              <a:gd name="connsiteY27" fmla="*/ 2395728 h 4919472"/>
              <a:gd name="connsiteX28" fmla="*/ 1901952 w 3520440"/>
              <a:gd name="connsiteY28" fmla="*/ 2542032 h 4919472"/>
              <a:gd name="connsiteX29" fmla="*/ 1801368 w 3520440"/>
              <a:gd name="connsiteY29" fmla="*/ 2532888 h 4919472"/>
              <a:gd name="connsiteX30" fmla="*/ 1764792 w 3520440"/>
              <a:gd name="connsiteY30" fmla="*/ 2679192 h 4919472"/>
              <a:gd name="connsiteX31" fmla="*/ 1828800 w 3520440"/>
              <a:gd name="connsiteY31" fmla="*/ 2834640 h 4919472"/>
              <a:gd name="connsiteX32" fmla="*/ 1755648 w 3520440"/>
              <a:gd name="connsiteY32" fmla="*/ 2953512 h 4919472"/>
              <a:gd name="connsiteX33" fmla="*/ 1874520 w 3520440"/>
              <a:gd name="connsiteY33" fmla="*/ 3063240 h 4919472"/>
              <a:gd name="connsiteX34" fmla="*/ 1901952 w 3520440"/>
              <a:gd name="connsiteY34" fmla="*/ 3255264 h 4919472"/>
              <a:gd name="connsiteX35" fmla="*/ 1911096 w 3520440"/>
              <a:gd name="connsiteY35" fmla="*/ 3346704 h 4919472"/>
              <a:gd name="connsiteX36" fmla="*/ 1773936 w 3520440"/>
              <a:gd name="connsiteY36" fmla="*/ 3584448 h 4919472"/>
              <a:gd name="connsiteX37" fmla="*/ 1746504 w 3520440"/>
              <a:gd name="connsiteY37" fmla="*/ 3730752 h 4919472"/>
              <a:gd name="connsiteX38" fmla="*/ 1691640 w 3520440"/>
              <a:gd name="connsiteY38" fmla="*/ 3986784 h 4919472"/>
              <a:gd name="connsiteX39" fmla="*/ 1636776 w 3520440"/>
              <a:gd name="connsiteY39" fmla="*/ 4023360 h 4919472"/>
              <a:gd name="connsiteX40" fmla="*/ 1444752 w 3520440"/>
              <a:gd name="connsiteY40" fmla="*/ 4187952 h 4919472"/>
              <a:gd name="connsiteX41" fmla="*/ 1335024 w 3520440"/>
              <a:gd name="connsiteY41" fmla="*/ 4352544 h 4919472"/>
              <a:gd name="connsiteX42" fmla="*/ 1271016 w 3520440"/>
              <a:gd name="connsiteY42" fmla="*/ 4526280 h 4919472"/>
              <a:gd name="connsiteX43" fmla="*/ 1170432 w 3520440"/>
              <a:gd name="connsiteY43" fmla="*/ 4681728 h 4919472"/>
              <a:gd name="connsiteX44" fmla="*/ 1088136 w 3520440"/>
              <a:gd name="connsiteY44" fmla="*/ 4754880 h 4919472"/>
              <a:gd name="connsiteX45" fmla="*/ 914400 w 3520440"/>
              <a:gd name="connsiteY45" fmla="*/ 4873752 h 4919472"/>
              <a:gd name="connsiteX46" fmla="*/ 731520 w 3520440"/>
              <a:gd name="connsiteY46" fmla="*/ 4919472 h 4919472"/>
              <a:gd name="connsiteX47" fmla="*/ 667512 w 3520440"/>
              <a:gd name="connsiteY47" fmla="*/ 4873752 h 4919472"/>
              <a:gd name="connsiteX48" fmla="*/ 438912 w 3520440"/>
              <a:gd name="connsiteY48" fmla="*/ 4663440 h 4919472"/>
              <a:gd name="connsiteX49" fmla="*/ 292608 w 3520440"/>
              <a:gd name="connsiteY49" fmla="*/ 4526280 h 4919472"/>
              <a:gd name="connsiteX50" fmla="*/ 192024 w 3520440"/>
              <a:gd name="connsiteY50" fmla="*/ 4343400 h 4919472"/>
              <a:gd name="connsiteX51" fmla="*/ 192024 w 3520440"/>
              <a:gd name="connsiteY51" fmla="*/ 4197096 h 4919472"/>
              <a:gd name="connsiteX52" fmla="*/ 173736 w 3520440"/>
              <a:gd name="connsiteY52" fmla="*/ 3931920 h 4919472"/>
              <a:gd name="connsiteX53" fmla="*/ 73152 w 3520440"/>
              <a:gd name="connsiteY53" fmla="*/ 3767328 h 4919472"/>
              <a:gd name="connsiteX54" fmla="*/ 0 w 3520440"/>
              <a:gd name="connsiteY54" fmla="*/ 3593592 h 4919472"/>
              <a:gd name="connsiteX55" fmla="*/ 73152 w 3520440"/>
              <a:gd name="connsiteY55" fmla="*/ 3538728 h 4919472"/>
              <a:gd name="connsiteX56" fmla="*/ 219456 w 3520440"/>
              <a:gd name="connsiteY56" fmla="*/ 3456432 h 4919472"/>
              <a:gd name="connsiteX57" fmla="*/ 365760 w 3520440"/>
              <a:gd name="connsiteY57" fmla="*/ 3337560 h 4919472"/>
              <a:gd name="connsiteX58" fmla="*/ 539496 w 3520440"/>
              <a:gd name="connsiteY58" fmla="*/ 3172968 h 4919472"/>
              <a:gd name="connsiteX59" fmla="*/ 603504 w 3520440"/>
              <a:gd name="connsiteY59" fmla="*/ 2999232 h 4919472"/>
              <a:gd name="connsiteX60" fmla="*/ 658368 w 3520440"/>
              <a:gd name="connsiteY60" fmla="*/ 2825496 h 4919472"/>
              <a:gd name="connsiteX61" fmla="*/ 694944 w 3520440"/>
              <a:gd name="connsiteY61" fmla="*/ 2633472 h 4919472"/>
              <a:gd name="connsiteX62" fmla="*/ 731520 w 3520440"/>
              <a:gd name="connsiteY62" fmla="*/ 2514600 h 4919472"/>
              <a:gd name="connsiteX63" fmla="*/ 813816 w 3520440"/>
              <a:gd name="connsiteY63" fmla="*/ 2432304 h 4919472"/>
              <a:gd name="connsiteX0" fmla="*/ 1024128 w 3520440"/>
              <a:gd name="connsiteY0" fmla="*/ 1783080 h 4919472"/>
              <a:gd name="connsiteX1" fmla="*/ 1133856 w 3520440"/>
              <a:gd name="connsiteY1" fmla="*/ 1737360 h 4919472"/>
              <a:gd name="connsiteX2" fmla="*/ 1335024 w 3520440"/>
              <a:gd name="connsiteY2" fmla="*/ 1709928 h 4919472"/>
              <a:gd name="connsiteX3" fmla="*/ 1600200 w 3520440"/>
              <a:gd name="connsiteY3" fmla="*/ 1655064 h 4919472"/>
              <a:gd name="connsiteX4" fmla="*/ 1591056 w 3520440"/>
              <a:gd name="connsiteY4" fmla="*/ 1435608 h 4919472"/>
              <a:gd name="connsiteX5" fmla="*/ 1837944 w 3520440"/>
              <a:gd name="connsiteY5" fmla="*/ 1225296 h 4919472"/>
              <a:gd name="connsiteX6" fmla="*/ 2002536 w 3520440"/>
              <a:gd name="connsiteY6" fmla="*/ 978408 h 4919472"/>
              <a:gd name="connsiteX7" fmla="*/ 2084832 w 3520440"/>
              <a:gd name="connsiteY7" fmla="*/ 813816 h 4919472"/>
              <a:gd name="connsiteX8" fmla="*/ 2212848 w 3520440"/>
              <a:gd name="connsiteY8" fmla="*/ 630936 h 4919472"/>
              <a:gd name="connsiteX9" fmla="*/ 2331720 w 3520440"/>
              <a:gd name="connsiteY9" fmla="*/ 502920 h 4919472"/>
              <a:gd name="connsiteX10" fmla="*/ 2432304 w 3520440"/>
              <a:gd name="connsiteY10" fmla="*/ 384048 h 4919472"/>
              <a:gd name="connsiteX11" fmla="*/ 2542032 w 3520440"/>
              <a:gd name="connsiteY11" fmla="*/ 173736 h 4919472"/>
              <a:gd name="connsiteX12" fmla="*/ 2606040 w 3520440"/>
              <a:gd name="connsiteY12" fmla="*/ 0 h 4919472"/>
              <a:gd name="connsiteX13" fmla="*/ 2816352 w 3520440"/>
              <a:gd name="connsiteY13" fmla="*/ 18288 h 4919472"/>
              <a:gd name="connsiteX14" fmla="*/ 2862072 w 3520440"/>
              <a:gd name="connsiteY14" fmla="*/ 64008 h 4919472"/>
              <a:gd name="connsiteX15" fmla="*/ 3044952 w 3520440"/>
              <a:gd name="connsiteY15" fmla="*/ 118872 h 4919472"/>
              <a:gd name="connsiteX16" fmla="*/ 3218688 w 3520440"/>
              <a:gd name="connsiteY16" fmla="*/ 100584 h 4919472"/>
              <a:gd name="connsiteX17" fmla="*/ 3419856 w 3520440"/>
              <a:gd name="connsiteY17" fmla="*/ 128016 h 4919472"/>
              <a:gd name="connsiteX18" fmla="*/ 3520440 w 3520440"/>
              <a:gd name="connsiteY18" fmla="*/ 292608 h 4919472"/>
              <a:gd name="connsiteX19" fmla="*/ 3364992 w 3520440"/>
              <a:gd name="connsiteY19" fmla="*/ 630936 h 4919472"/>
              <a:gd name="connsiteX20" fmla="*/ 3483864 w 3520440"/>
              <a:gd name="connsiteY20" fmla="*/ 923544 h 4919472"/>
              <a:gd name="connsiteX21" fmla="*/ 3310128 w 3520440"/>
              <a:gd name="connsiteY21" fmla="*/ 1188720 h 4919472"/>
              <a:gd name="connsiteX22" fmla="*/ 2798064 w 3520440"/>
              <a:gd name="connsiteY22" fmla="*/ 1133856 h 4919472"/>
              <a:gd name="connsiteX23" fmla="*/ 2478024 w 3520440"/>
              <a:gd name="connsiteY23" fmla="*/ 1380744 h 4919472"/>
              <a:gd name="connsiteX24" fmla="*/ 2313432 w 3520440"/>
              <a:gd name="connsiteY24" fmla="*/ 1618488 h 4919472"/>
              <a:gd name="connsiteX25" fmla="*/ 2350008 w 3520440"/>
              <a:gd name="connsiteY25" fmla="*/ 2020824 h 4919472"/>
              <a:gd name="connsiteX26" fmla="*/ 2240280 w 3520440"/>
              <a:gd name="connsiteY26" fmla="*/ 2240280 h 4919472"/>
              <a:gd name="connsiteX27" fmla="*/ 2075688 w 3520440"/>
              <a:gd name="connsiteY27" fmla="*/ 2395728 h 4919472"/>
              <a:gd name="connsiteX28" fmla="*/ 1901952 w 3520440"/>
              <a:gd name="connsiteY28" fmla="*/ 2542032 h 4919472"/>
              <a:gd name="connsiteX29" fmla="*/ 1801368 w 3520440"/>
              <a:gd name="connsiteY29" fmla="*/ 2532888 h 4919472"/>
              <a:gd name="connsiteX30" fmla="*/ 1764792 w 3520440"/>
              <a:gd name="connsiteY30" fmla="*/ 2679192 h 4919472"/>
              <a:gd name="connsiteX31" fmla="*/ 1828800 w 3520440"/>
              <a:gd name="connsiteY31" fmla="*/ 2834640 h 4919472"/>
              <a:gd name="connsiteX32" fmla="*/ 1755648 w 3520440"/>
              <a:gd name="connsiteY32" fmla="*/ 2953512 h 4919472"/>
              <a:gd name="connsiteX33" fmla="*/ 1874520 w 3520440"/>
              <a:gd name="connsiteY33" fmla="*/ 3063240 h 4919472"/>
              <a:gd name="connsiteX34" fmla="*/ 1901952 w 3520440"/>
              <a:gd name="connsiteY34" fmla="*/ 3255264 h 4919472"/>
              <a:gd name="connsiteX35" fmla="*/ 1911096 w 3520440"/>
              <a:gd name="connsiteY35" fmla="*/ 3346704 h 4919472"/>
              <a:gd name="connsiteX36" fmla="*/ 1773936 w 3520440"/>
              <a:gd name="connsiteY36" fmla="*/ 3584448 h 4919472"/>
              <a:gd name="connsiteX37" fmla="*/ 1746504 w 3520440"/>
              <a:gd name="connsiteY37" fmla="*/ 3730752 h 4919472"/>
              <a:gd name="connsiteX38" fmla="*/ 1691640 w 3520440"/>
              <a:gd name="connsiteY38" fmla="*/ 3986784 h 4919472"/>
              <a:gd name="connsiteX39" fmla="*/ 1636776 w 3520440"/>
              <a:gd name="connsiteY39" fmla="*/ 4023360 h 4919472"/>
              <a:gd name="connsiteX40" fmla="*/ 1444752 w 3520440"/>
              <a:gd name="connsiteY40" fmla="*/ 4187952 h 4919472"/>
              <a:gd name="connsiteX41" fmla="*/ 1335024 w 3520440"/>
              <a:gd name="connsiteY41" fmla="*/ 4352544 h 4919472"/>
              <a:gd name="connsiteX42" fmla="*/ 1271016 w 3520440"/>
              <a:gd name="connsiteY42" fmla="*/ 4526280 h 4919472"/>
              <a:gd name="connsiteX43" fmla="*/ 1170432 w 3520440"/>
              <a:gd name="connsiteY43" fmla="*/ 4681728 h 4919472"/>
              <a:gd name="connsiteX44" fmla="*/ 1088136 w 3520440"/>
              <a:gd name="connsiteY44" fmla="*/ 4754880 h 4919472"/>
              <a:gd name="connsiteX45" fmla="*/ 914400 w 3520440"/>
              <a:gd name="connsiteY45" fmla="*/ 4873752 h 4919472"/>
              <a:gd name="connsiteX46" fmla="*/ 731520 w 3520440"/>
              <a:gd name="connsiteY46" fmla="*/ 4919472 h 4919472"/>
              <a:gd name="connsiteX47" fmla="*/ 667512 w 3520440"/>
              <a:gd name="connsiteY47" fmla="*/ 4873752 h 4919472"/>
              <a:gd name="connsiteX48" fmla="*/ 438912 w 3520440"/>
              <a:gd name="connsiteY48" fmla="*/ 4663440 h 4919472"/>
              <a:gd name="connsiteX49" fmla="*/ 292608 w 3520440"/>
              <a:gd name="connsiteY49" fmla="*/ 4526280 h 4919472"/>
              <a:gd name="connsiteX50" fmla="*/ 192024 w 3520440"/>
              <a:gd name="connsiteY50" fmla="*/ 4343400 h 4919472"/>
              <a:gd name="connsiteX51" fmla="*/ 192024 w 3520440"/>
              <a:gd name="connsiteY51" fmla="*/ 4197096 h 4919472"/>
              <a:gd name="connsiteX52" fmla="*/ 173736 w 3520440"/>
              <a:gd name="connsiteY52" fmla="*/ 3931920 h 4919472"/>
              <a:gd name="connsiteX53" fmla="*/ 73152 w 3520440"/>
              <a:gd name="connsiteY53" fmla="*/ 3767328 h 4919472"/>
              <a:gd name="connsiteX54" fmla="*/ 0 w 3520440"/>
              <a:gd name="connsiteY54" fmla="*/ 3593592 h 4919472"/>
              <a:gd name="connsiteX55" fmla="*/ 73152 w 3520440"/>
              <a:gd name="connsiteY55" fmla="*/ 3538728 h 4919472"/>
              <a:gd name="connsiteX56" fmla="*/ 219456 w 3520440"/>
              <a:gd name="connsiteY56" fmla="*/ 3456432 h 4919472"/>
              <a:gd name="connsiteX57" fmla="*/ 365760 w 3520440"/>
              <a:gd name="connsiteY57" fmla="*/ 3337560 h 4919472"/>
              <a:gd name="connsiteX58" fmla="*/ 539496 w 3520440"/>
              <a:gd name="connsiteY58" fmla="*/ 3172968 h 4919472"/>
              <a:gd name="connsiteX59" fmla="*/ 603504 w 3520440"/>
              <a:gd name="connsiteY59" fmla="*/ 2999232 h 4919472"/>
              <a:gd name="connsiteX60" fmla="*/ 658368 w 3520440"/>
              <a:gd name="connsiteY60" fmla="*/ 2825496 h 4919472"/>
              <a:gd name="connsiteX61" fmla="*/ 694944 w 3520440"/>
              <a:gd name="connsiteY61" fmla="*/ 2633472 h 4919472"/>
              <a:gd name="connsiteX62" fmla="*/ 731520 w 3520440"/>
              <a:gd name="connsiteY62" fmla="*/ 2514600 h 4919472"/>
              <a:gd name="connsiteX63" fmla="*/ 813816 w 3520440"/>
              <a:gd name="connsiteY63" fmla="*/ 2432304 h 4919472"/>
              <a:gd name="connsiteX0" fmla="*/ 1024128 w 3566160"/>
              <a:gd name="connsiteY0" fmla="*/ 1783080 h 4919472"/>
              <a:gd name="connsiteX1" fmla="*/ 1133856 w 3566160"/>
              <a:gd name="connsiteY1" fmla="*/ 1737360 h 4919472"/>
              <a:gd name="connsiteX2" fmla="*/ 1335024 w 3566160"/>
              <a:gd name="connsiteY2" fmla="*/ 1709928 h 4919472"/>
              <a:gd name="connsiteX3" fmla="*/ 1600200 w 3566160"/>
              <a:gd name="connsiteY3" fmla="*/ 1655064 h 4919472"/>
              <a:gd name="connsiteX4" fmla="*/ 1591056 w 3566160"/>
              <a:gd name="connsiteY4" fmla="*/ 1435608 h 4919472"/>
              <a:gd name="connsiteX5" fmla="*/ 1837944 w 3566160"/>
              <a:gd name="connsiteY5" fmla="*/ 1225296 h 4919472"/>
              <a:gd name="connsiteX6" fmla="*/ 2002536 w 3566160"/>
              <a:gd name="connsiteY6" fmla="*/ 978408 h 4919472"/>
              <a:gd name="connsiteX7" fmla="*/ 2084832 w 3566160"/>
              <a:gd name="connsiteY7" fmla="*/ 813816 h 4919472"/>
              <a:gd name="connsiteX8" fmla="*/ 2212848 w 3566160"/>
              <a:gd name="connsiteY8" fmla="*/ 630936 h 4919472"/>
              <a:gd name="connsiteX9" fmla="*/ 2331720 w 3566160"/>
              <a:gd name="connsiteY9" fmla="*/ 502920 h 4919472"/>
              <a:gd name="connsiteX10" fmla="*/ 2432304 w 3566160"/>
              <a:gd name="connsiteY10" fmla="*/ 384048 h 4919472"/>
              <a:gd name="connsiteX11" fmla="*/ 2542032 w 3566160"/>
              <a:gd name="connsiteY11" fmla="*/ 173736 h 4919472"/>
              <a:gd name="connsiteX12" fmla="*/ 2606040 w 3566160"/>
              <a:gd name="connsiteY12" fmla="*/ 0 h 4919472"/>
              <a:gd name="connsiteX13" fmla="*/ 2816352 w 3566160"/>
              <a:gd name="connsiteY13" fmla="*/ 18288 h 4919472"/>
              <a:gd name="connsiteX14" fmla="*/ 2862072 w 3566160"/>
              <a:gd name="connsiteY14" fmla="*/ 64008 h 4919472"/>
              <a:gd name="connsiteX15" fmla="*/ 3044952 w 3566160"/>
              <a:gd name="connsiteY15" fmla="*/ 118872 h 4919472"/>
              <a:gd name="connsiteX16" fmla="*/ 3218688 w 3566160"/>
              <a:gd name="connsiteY16" fmla="*/ 100584 h 4919472"/>
              <a:gd name="connsiteX17" fmla="*/ 3419856 w 3566160"/>
              <a:gd name="connsiteY17" fmla="*/ 128016 h 4919472"/>
              <a:gd name="connsiteX18" fmla="*/ 3566160 w 3566160"/>
              <a:gd name="connsiteY18" fmla="*/ 265176 h 4919472"/>
              <a:gd name="connsiteX19" fmla="*/ 3364992 w 3566160"/>
              <a:gd name="connsiteY19" fmla="*/ 630936 h 4919472"/>
              <a:gd name="connsiteX20" fmla="*/ 3483864 w 3566160"/>
              <a:gd name="connsiteY20" fmla="*/ 923544 h 4919472"/>
              <a:gd name="connsiteX21" fmla="*/ 3310128 w 3566160"/>
              <a:gd name="connsiteY21" fmla="*/ 1188720 h 4919472"/>
              <a:gd name="connsiteX22" fmla="*/ 2798064 w 3566160"/>
              <a:gd name="connsiteY22" fmla="*/ 1133856 h 4919472"/>
              <a:gd name="connsiteX23" fmla="*/ 2478024 w 3566160"/>
              <a:gd name="connsiteY23" fmla="*/ 1380744 h 4919472"/>
              <a:gd name="connsiteX24" fmla="*/ 2313432 w 3566160"/>
              <a:gd name="connsiteY24" fmla="*/ 1618488 h 4919472"/>
              <a:gd name="connsiteX25" fmla="*/ 2350008 w 3566160"/>
              <a:gd name="connsiteY25" fmla="*/ 2020824 h 4919472"/>
              <a:gd name="connsiteX26" fmla="*/ 2240280 w 3566160"/>
              <a:gd name="connsiteY26" fmla="*/ 2240280 h 4919472"/>
              <a:gd name="connsiteX27" fmla="*/ 2075688 w 3566160"/>
              <a:gd name="connsiteY27" fmla="*/ 2395728 h 4919472"/>
              <a:gd name="connsiteX28" fmla="*/ 1901952 w 3566160"/>
              <a:gd name="connsiteY28" fmla="*/ 2542032 h 4919472"/>
              <a:gd name="connsiteX29" fmla="*/ 1801368 w 3566160"/>
              <a:gd name="connsiteY29" fmla="*/ 2532888 h 4919472"/>
              <a:gd name="connsiteX30" fmla="*/ 1764792 w 3566160"/>
              <a:gd name="connsiteY30" fmla="*/ 2679192 h 4919472"/>
              <a:gd name="connsiteX31" fmla="*/ 1828800 w 3566160"/>
              <a:gd name="connsiteY31" fmla="*/ 2834640 h 4919472"/>
              <a:gd name="connsiteX32" fmla="*/ 1755648 w 3566160"/>
              <a:gd name="connsiteY32" fmla="*/ 2953512 h 4919472"/>
              <a:gd name="connsiteX33" fmla="*/ 1874520 w 3566160"/>
              <a:gd name="connsiteY33" fmla="*/ 3063240 h 4919472"/>
              <a:gd name="connsiteX34" fmla="*/ 1901952 w 3566160"/>
              <a:gd name="connsiteY34" fmla="*/ 3255264 h 4919472"/>
              <a:gd name="connsiteX35" fmla="*/ 1911096 w 3566160"/>
              <a:gd name="connsiteY35" fmla="*/ 3346704 h 4919472"/>
              <a:gd name="connsiteX36" fmla="*/ 1773936 w 3566160"/>
              <a:gd name="connsiteY36" fmla="*/ 3584448 h 4919472"/>
              <a:gd name="connsiteX37" fmla="*/ 1746504 w 3566160"/>
              <a:gd name="connsiteY37" fmla="*/ 3730752 h 4919472"/>
              <a:gd name="connsiteX38" fmla="*/ 1691640 w 3566160"/>
              <a:gd name="connsiteY38" fmla="*/ 3986784 h 4919472"/>
              <a:gd name="connsiteX39" fmla="*/ 1636776 w 3566160"/>
              <a:gd name="connsiteY39" fmla="*/ 4023360 h 4919472"/>
              <a:gd name="connsiteX40" fmla="*/ 1444752 w 3566160"/>
              <a:gd name="connsiteY40" fmla="*/ 4187952 h 4919472"/>
              <a:gd name="connsiteX41" fmla="*/ 1335024 w 3566160"/>
              <a:gd name="connsiteY41" fmla="*/ 4352544 h 4919472"/>
              <a:gd name="connsiteX42" fmla="*/ 1271016 w 3566160"/>
              <a:gd name="connsiteY42" fmla="*/ 4526280 h 4919472"/>
              <a:gd name="connsiteX43" fmla="*/ 1170432 w 3566160"/>
              <a:gd name="connsiteY43" fmla="*/ 4681728 h 4919472"/>
              <a:gd name="connsiteX44" fmla="*/ 1088136 w 3566160"/>
              <a:gd name="connsiteY44" fmla="*/ 4754880 h 4919472"/>
              <a:gd name="connsiteX45" fmla="*/ 914400 w 3566160"/>
              <a:gd name="connsiteY45" fmla="*/ 4873752 h 4919472"/>
              <a:gd name="connsiteX46" fmla="*/ 731520 w 3566160"/>
              <a:gd name="connsiteY46" fmla="*/ 4919472 h 4919472"/>
              <a:gd name="connsiteX47" fmla="*/ 667512 w 3566160"/>
              <a:gd name="connsiteY47" fmla="*/ 4873752 h 4919472"/>
              <a:gd name="connsiteX48" fmla="*/ 438912 w 3566160"/>
              <a:gd name="connsiteY48" fmla="*/ 4663440 h 4919472"/>
              <a:gd name="connsiteX49" fmla="*/ 292608 w 3566160"/>
              <a:gd name="connsiteY49" fmla="*/ 4526280 h 4919472"/>
              <a:gd name="connsiteX50" fmla="*/ 192024 w 3566160"/>
              <a:gd name="connsiteY50" fmla="*/ 4343400 h 4919472"/>
              <a:gd name="connsiteX51" fmla="*/ 192024 w 3566160"/>
              <a:gd name="connsiteY51" fmla="*/ 4197096 h 4919472"/>
              <a:gd name="connsiteX52" fmla="*/ 173736 w 3566160"/>
              <a:gd name="connsiteY52" fmla="*/ 3931920 h 4919472"/>
              <a:gd name="connsiteX53" fmla="*/ 73152 w 3566160"/>
              <a:gd name="connsiteY53" fmla="*/ 3767328 h 4919472"/>
              <a:gd name="connsiteX54" fmla="*/ 0 w 3566160"/>
              <a:gd name="connsiteY54" fmla="*/ 3593592 h 4919472"/>
              <a:gd name="connsiteX55" fmla="*/ 73152 w 3566160"/>
              <a:gd name="connsiteY55" fmla="*/ 3538728 h 4919472"/>
              <a:gd name="connsiteX56" fmla="*/ 219456 w 3566160"/>
              <a:gd name="connsiteY56" fmla="*/ 3456432 h 4919472"/>
              <a:gd name="connsiteX57" fmla="*/ 365760 w 3566160"/>
              <a:gd name="connsiteY57" fmla="*/ 3337560 h 4919472"/>
              <a:gd name="connsiteX58" fmla="*/ 539496 w 3566160"/>
              <a:gd name="connsiteY58" fmla="*/ 3172968 h 4919472"/>
              <a:gd name="connsiteX59" fmla="*/ 603504 w 3566160"/>
              <a:gd name="connsiteY59" fmla="*/ 2999232 h 4919472"/>
              <a:gd name="connsiteX60" fmla="*/ 658368 w 3566160"/>
              <a:gd name="connsiteY60" fmla="*/ 2825496 h 4919472"/>
              <a:gd name="connsiteX61" fmla="*/ 694944 w 3566160"/>
              <a:gd name="connsiteY61" fmla="*/ 2633472 h 4919472"/>
              <a:gd name="connsiteX62" fmla="*/ 731520 w 3566160"/>
              <a:gd name="connsiteY62" fmla="*/ 2514600 h 4919472"/>
              <a:gd name="connsiteX63" fmla="*/ 813816 w 3566160"/>
              <a:gd name="connsiteY63" fmla="*/ 2432304 h 4919472"/>
              <a:gd name="connsiteX0" fmla="*/ 1024128 w 3602736"/>
              <a:gd name="connsiteY0" fmla="*/ 1783080 h 4919472"/>
              <a:gd name="connsiteX1" fmla="*/ 1133856 w 3602736"/>
              <a:gd name="connsiteY1" fmla="*/ 1737360 h 4919472"/>
              <a:gd name="connsiteX2" fmla="*/ 1335024 w 3602736"/>
              <a:gd name="connsiteY2" fmla="*/ 1709928 h 4919472"/>
              <a:gd name="connsiteX3" fmla="*/ 1600200 w 3602736"/>
              <a:gd name="connsiteY3" fmla="*/ 1655064 h 4919472"/>
              <a:gd name="connsiteX4" fmla="*/ 1591056 w 3602736"/>
              <a:gd name="connsiteY4" fmla="*/ 1435608 h 4919472"/>
              <a:gd name="connsiteX5" fmla="*/ 1837944 w 3602736"/>
              <a:gd name="connsiteY5" fmla="*/ 1225296 h 4919472"/>
              <a:gd name="connsiteX6" fmla="*/ 2002536 w 3602736"/>
              <a:gd name="connsiteY6" fmla="*/ 978408 h 4919472"/>
              <a:gd name="connsiteX7" fmla="*/ 2084832 w 3602736"/>
              <a:gd name="connsiteY7" fmla="*/ 813816 h 4919472"/>
              <a:gd name="connsiteX8" fmla="*/ 2212848 w 3602736"/>
              <a:gd name="connsiteY8" fmla="*/ 630936 h 4919472"/>
              <a:gd name="connsiteX9" fmla="*/ 2331720 w 3602736"/>
              <a:gd name="connsiteY9" fmla="*/ 502920 h 4919472"/>
              <a:gd name="connsiteX10" fmla="*/ 2432304 w 3602736"/>
              <a:gd name="connsiteY10" fmla="*/ 384048 h 4919472"/>
              <a:gd name="connsiteX11" fmla="*/ 2542032 w 3602736"/>
              <a:gd name="connsiteY11" fmla="*/ 173736 h 4919472"/>
              <a:gd name="connsiteX12" fmla="*/ 2606040 w 3602736"/>
              <a:gd name="connsiteY12" fmla="*/ 0 h 4919472"/>
              <a:gd name="connsiteX13" fmla="*/ 2816352 w 3602736"/>
              <a:gd name="connsiteY13" fmla="*/ 18288 h 4919472"/>
              <a:gd name="connsiteX14" fmla="*/ 2862072 w 3602736"/>
              <a:gd name="connsiteY14" fmla="*/ 64008 h 4919472"/>
              <a:gd name="connsiteX15" fmla="*/ 3044952 w 3602736"/>
              <a:gd name="connsiteY15" fmla="*/ 118872 h 4919472"/>
              <a:gd name="connsiteX16" fmla="*/ 3218688 w 3602736"/>
              <a:gd name="connsiteY16" fmla="*/ 100584 h 4919472"/>
              <a:gd name="connsiteX17" fmla="*/ 3419856 w 3602736"/>
              <a:gd name="connsiteY17" fmla="*/ 128016 h 4919472"/>
              <a:gd name="connsiteX18" fmla="*/ 3602736 w 3602736"/>
              <a:gd name="connsiteY18" fmla="*/ 219456 h 4919472"/>
              <a:gd name="connsiteX19" fmla="*/ 3364992 w 3602736"/>
              <a:gd name="connsiteY19" fmla="*/ 630936 h 4919472"/>
              <a:gd name="connsiteX20" fmla="*/ 3483864 w 3602736"/>
              <a:gd name="connsiteY20" fmla="*/ 923544 h 4919472"/>
              <a:gd name="connsiteX21" fmla="*/ 3310128 w 3602736"/>
              <a:gd name="connsiteY21" fmla="*/ 1188720 h 4919472"/>
              <a:gd name="connsiteX22" fmla="*/ 2798064 w 3602736"/>
              <a:gd name="connsiteY22" fmla="*/ 1133856 h 4919472"/>
              <a:gd name="connsiteX23" fmla="*/ 2478024 w 3602736"/>
              <a:gd name="connsiteY23" fmla="*/ 1380744 h 4919472"/>
              <a:gd name="connsiteX24" fmla="*/ 2313432 w 3602736"/>
              <a:gd name="connsiteY24" fmla="*/ 1618488 h 4919472"/>
              <a:gd name="connsiteX25" fmla="*/ 2350008 w 3602736"/>
              <a:gd name="connsiteY25" fmla="*/ 2020824 h 4919472"/>
              <a:gd name="connsiteX26" fmla="*/ 2240280 w 3602736"/>
              <a:gd name="connsiteY26" fmla="*/ 2240280 h 4919472"/>
              <a:gd name="connsiteX27" fmla="*/ 2075688 w 3602736"/>
              <a:gd name="connsiteY27" fmla="*/ 2395728 h 4919472"/>
              <a:gd name="connsiteX28" fmla="*/ 1901952 w 3602736"/>
              <a:gd name="connsiteY28" fmla="*/ 2542032 h 4919472"/>
              <a:gd name="connsiteX29" fmla="*/ 1801368 w 3602736"/>
              <a:gd name="connsiteY29" fmla="*/ 2532888 h 4919472"/>
              <a:gd name="connsiteX30" fmla="*/ 1764792 w 3602736"/>
              <a:gd name="connsiteY30" fmla="*/ 2679192 h 4919472"/>
              <a:gd name="connsiteX31" fmla="*/ 1828800 w 3602736"/>
              <a:gd name="connsiteY31" fmla="*/ 2834640 h 4919472"/>
              <a:gd name="connsiteX32" fmla="*/ 1755648 w 3602736"/>
              <a:gd name="connsiteY32" fmla="*/ 2953512 h 4919472"/>
              <a:gd name="connsiteX33" fmla="*/ 1874520 w 3602736"/>
              <a:gd name="connsiteY33" fmla="*/ 3063240 h 4919472"/>
              <a:gd name="connsiteX34" fmla="*/ 1901952 w 3602736"/>
              <a:gd name="connsiteY34" fmla="*/ 3255264 h 4919472"/>
              <a:gd name="connsiteX35" fmla="*/ 1911096 w 3602736"/>
              <a:gd name="connsiteY35" fmla="*/ 3346704 h 4919472"/>
              <a:gd name="connsiteX36" fmla="*/ 1773936 w 3602736"/>
              <a:gd name="connsiteY36" fmla="*/ 3584448 h 4919472"/>
              <a:gd name="connsiteX37" fmla="*/ 1746504 w 3602736"/>
              <a:gd name="connsiteY37" fmla="*/ 3730752 h 4919472"/>
              <a:gd name="connsiteX38" fmla="*/ 1691640 w 3602736"/>
              <a:gd name="connsiteY38" fmla="*/ 3986784 h 4919472"/>
              <a:gd name="connsiteX39" fmla="*/ 1636776 w 3602736"/>
              <a:gd name="connsiteY39" fmla="*/ 4023360 h 4919472"/>
              <a:gd name="connsiteX40" fmla="*/ 1444752 w 3602736"/>
              <a:gd name="connsiteY40" fmla="*/ 4187952 h 4919472"/>
              <a:gd name="connsiteX41" fmla="*/ 1335024 w 3602736"/>
              <a:gd name="connsiteY41" fmla="*/ 4352544 h 4919472"/>
              <a:gd name="connsiteX42" fmla="*/ 1271016 w 3602736"/>
              <a:gd name="connsiteY42" fmla="*/ 4526280 h 4919472"/>
              <a:gd name="connsiteX43" fmla="*/ 1170432 w 3602736"/>
              <a:gd name="connsiteY43" fmla="*/ 4681728 h 4919472"/>
              <a:gd name="connsiteX44" fmla="*/ 1088136 w 3602736"/>
              <a:gd name="connsiteY44" fmla="*/ 4754880 h 4919472"/>
              <a:gd name="connsiteX45" fmla="*/ 914400 w 3602736"/>
              <a:gd name="connsiteY45" fmla="*/ 4873752 h 4919472"/>
              <a:gd name="connsiteX46" fmla="*/ 731520 w 3602736"/>
              <a:gd name="connsiteY46" fmla="*/ 4919472 h 4919472"/>
              <a:gd name="connsiteX47" fmla="*/ 667512 w 3602736"/>
              <a:gd name="connsiteY47" fmla="*/ 4873752 h 4919472"/>
              <a:gd name="connsiteX48" fmla="*/ 438912 w 3602736"/>
              <a:gd name="connsiteY48" fmla="*/ 4663440 h 4919472"/>
              <a:gd name="connsiteX49" fmla="*/ 292608 w 3602736"/>
              <a:gd name="connsiteY49" fmla="*/ 4526280 h 4919472"/>
              <a:gd name="connsiteX50" fmla="*/ 192024 w 3602736"/>
              <a:gd name="connsiteY50" fmla="*/ 4343400 h 4919472"/>
              <a:gd name="connsiteX51" fmla="*/ 192024 w 3602736"/>
              <a:gd name="connsiteY51" fmla="*/ 4197096 h 4919472"/>
              <a:gd name="connsiteX52" fmla="*/ 173736 w 3602736"/>
              <a:gd name="connsiteY52" fmla="*/ 3931920 h 4919472"/>
              <a:gd name="connsiteX53" fmla="*/ 73152 w 3602736"/>
              <a:gd name="connsiteY53" fmla="*/ 3767328 h 4919472"/>
              <a:gd name="connsiteX54" fmla="*/ 0 w 3602736"/>
              <a:gd name="connsiteY54" fmla="*/ 3593592 h 4919472"/>
              <a:gd name="connsiteX55" fmla="*/ 73152 w 3602736"/>
              <a:gd name="connsiteY55" fmla="*/ 3538728 h 4919472"/>
              <a:gd name="connsiteX56" fmla="*/ 219456 w 3602736"/>
              <a:gd name="connsiteY56" fmla="*/ 3456432 h 4919472"/>
              <a:gd name="connsiteX57" fmla="*/ 365760 w 3602736"/>
              <a:gd name="connsiteY57" fmla="*/ 3337560 h 4919472"/>
              <a:gd name="connsiteX58" fmla="*/ 539496 w 3602736"/>
              <a:gd name="connsiteY58" fmla="*/ 3172968 h 4919472"/>
              <a:gd name="connsiteX59" fmla="*/ 603504 w 3602736"/>
              <a:gd name="connsiteY59" fmla="*/ 2999232 h 4919472"/>
              <a:gd name="connsiteX60" fmla="*/ 658368 w 3602736"/>
              <a:gd name="connsiteY60" fmla="*/ 2825496 h 4919472"/>
              <a:gd name="connsiteX61" fmla="*/ 694944 w 3602736"/>
              <a:gd name="connsiteY61" fmla="*/ 2633472 h 4919472"/>
              <a:gd name="connsiteX62" fmla="*/ 731520 w 3602736"/>
              <a:gd name="connsiteY62" fmla="*/ 2514600 h 4919472"/>
              <a:gd name="connsiteX63" fmla="*/ 813816 w 3602736"/>
              <a:gd name="connsiteY63" fmla="*/ 2432304 h 4919472"/>
              <a:gd name="connsiteX0" fmla="*/ 1024128 w 3602736"/>
              <a:gd name="connsiteY0" fmla="*/ 1783080 h 4919472"/>
              <a:gd name="connsiteX1" fmla="*/ 1133856 w 3602736"/>
              <a:gd name="connsiteY1" fmla="*/ 1737360 h 4919472"/>
              <a:gd name="connsiteX2" fmla="*/ 1335024 w 3602736"/>
              <a:gd name="connsiteY2" fmla="*/ 1709928 h 4919472"/>
              <a:gd name="connsiteX3" fmla="*/ 1600200 w 3602736"/>
              <a:gd name="connsiteY3" fmla="*/ 1655064 h 4919472"/>
              <a:gd name="connsiteX4" fmla="*/ 1591056 w 3602736"/>
              <a:gd name="connsiteY4" fmla="*/ 1435608 h 4919472"/>
              <a:gd name="connsiteX5" fmla="*/ 1837944 w 3602736"/>
              <a:gd name="connsiteY5" fmla="*/ 1225296 h 4919472"/>
              <a:gd name="connsiteX6" fmla="*/ 2002536 w 3602736"/>
              <a:gd name="connsiteY6" fmla="*/ 978408 h 4919472"/>
              <a:gd name="connsiteX7" fmla="*/ 2084832 w 3602736"/>
              <a:gd name="connsiteY7" fmla="*/ 813816 h 4919472"/>
              <a:gd name="connsiteX8" fmla="*/ 2212848 w 3602736"/>
              <a:gd name="connsiteY8" fmla="*/ 630936 h 4919472"/>
              <a:gd name="connsiteX9" fmla="*/ 2331720 w 3602736"/>
              <a:gd name="connsiteY9" fmla="*/ 502920 h 4919472"/>
              <a:gd name="connsiteX10" fmla="*/ 2432304 w 3602736"/>
              <a:gd name="connsiteY10" fmla="*/ 384048 h 4919472"/>
              <a:gd name="connsiteX11" fmla="*/ 2542032 w 3602736"/>
              <a:gd name="connsiteY11" fmla="*/ 173736 h 4919472"/>
              <a:gd name="connsiteX12" fmla="*/ 2606040 w 3602736"/>
              <a:gd name="connsiteY12" fmla="*/ 0 h 4919472"/>
              <a:gd name="connsiteX13" fmla="*/ 2816352 w 3602736"/>
              <a:gd name="connsiteY13" fmla="*/ 18288 h 4919472"/>
              <a:gd name="connsiteX14" fmla="*/ 2862072 w 3602736"/>
              <a:gd name="connsiteY14" fmla="*/ 64008 h 4919472"/>
              <a:gd name="connsiteX15" fmla="*/ 3044952 w 3602736"/>
              <a:gd name="connsiteY15" fmla="*/ 118872 h 4919472"/>
              <a:gd name="connsiteX16" fmla="*/ 3218688 w 3602736"/>
              <a:gd name="connsiteY16" fmla="*/ 100584 h 4919472"/>
              <a:gd name="connsiteX17" fmla="*/ 3419856 w 3602736"/>
              <a:gd name="connsiteY17" fmla="*/ 128016 h 4919472"/>
              <a:gd name="connsiteX18" fmla="*/ 3602736 w 3602736"/>
              <a:gd name="connsiteY18" fmla="*/ 219456 h 4919472"/>
              <a:gd name="connsiteX19" fmla="*/ 3584448 w 3602736"/>
              <a:gd name="connsiteY19" fmla="*/ 557784 h 4919472"/>
              <a:gd name="connsiteX20" fmla="*/ 3483864 w 3602736"/>
              <a:gd name="connsiteY20" fmla="*/ 923544 h 4919472"/>
              <a:gd name="connsiteX21" fmla="*/ 3310128 w 3602736"/>
              <a:gd name="connsiteY21" fmla="*/ 1188720 h 4919472"/>
              <a:gd name="connsiteX22" fmla="*/ 2798064 w 3602736"/>
              <a:gd name="connsiteY22" fmla="*/ 1133856 h 4919472"/>
              <a:gd name="connsiteX23" fmla="*/ 2478024 w 3602736"/>
              <a:gd name="connsiteY23" fmla="*/ 1380744 h 4919472"/>
              <a:gd name="connsiteX24" fmla="*/ 2313432 w 3602736"/>
              <a:gd name="connsiteY24" fmla="*/ 1618488 h 4919472"/>
              <a:gd name="connsiteX25" fmla="*/ 2350008 w 3602736"/>
              <a:gd name="connsiteY25" fmla="*/ 2020824 h 4919472"/>
              <a:gd name="connsiteX26" fmla="*/ 2240280 w 3602736"/>
              <a:gd name="connsiteY26" fmla="*/ 2240280 h 4919472"/>
              <a:gd name="connsiteX27" fmla="*/ 2075688 w 3602736"/>
              <a:gd name="connsiteY27" fmla="*/ 2395728 h 4919472"/>
              <a:gd name="connsiteX28" fmla="*/ 1901952 w 3602736"/>
              <a:gd name="connsiteY28" fmla="*/ 2542032 h 4919472"/>
              <a:gd name="connsiteX29" fmla="*/ 1801368 w 3602736"/>
              <a:gd name="connsiteY29" fmla="*/ 2532888 h 4919472"/>
              <a:gd name="connsiteX30" fmla="*/ 1764792 w 3602736"/>
              <a:gd name="connsiteY30" fmla="*/ 2679192 h 4919472"/>
              <a:gd name="connsiteX31" fmla="*/ 1828800 w 3602736"/>
              <a:gd name="connsiteY31" fmla="*/ 2834640 h 4919472"/>
              <a:gd name="connsiteX32" fmla="*/ 1755648 w 3602736"/>
              <a:gd name="connsiteY32" fmla="*/ 2953512 h 4919472"/>
              <a:gd name="connsiteX33" fmla="*/ 1874520 w 3602736"/>
              <a:gd name="connsiteY33" fmla="*/ 3063240 h 4919472"/>
              <a:gd name="connsiteX34" fmla="*/ 1901952 w 3602736"/>
              <a:gd name="connsiteY34" fmla="*/ 3255264 h 4919472"/>
              <a:gd name="connsiteX35" fmla="*/ 1911096 w 3602736"/>
              <a:gd name="connsiteY35" fmla="*/ 3346704 h 4919472"/>
              <a:gd name="connsiteX36" fmla="*/ 1773936 w 3602736"/>
              <a:gd name="connsiteY36" fmla="*/ 3584448 h 4919472"/>
              <a:gd name="connsiteX37" fmla="*/ 1746504 w 3602736"/>
              <a:gd name="connsiteY37" fmla="*/ 3730752 h 4919472"/>
              <a:gd name="connsiteX38" fmla="*/ 1691640 w 3602736"/>
              <a:gd name="connsiteY38" fmla="*/ 3986784 h 4919472"/>
              <a:gd name="connsiteX39" fmla="*/ 1636776 w 3602736"/>
              <a:gd name="connsiteY39" fmla="*/ 4023360 h 4919472"/>
              <a:gd name="connsiteX40" fmla="*/ 1444752 w 3602736"/>
              <a:gd name="connsiteY40" fmla="*/ 4187952 h 4919472"/>
              <a:gd name="connsiteX41" fmla="*/ 1335024 w 3602736"/>
              <a:gd name="connsiteY41" fmla="*/ 4352544 h 4919472"/>
              <a:gd name="connsiteX42" fmla="*/ 1271016 w 3602736"/>
              <a:gd name="connsiteY42" fmla="*/ 4526280 h 4919472"/>
              <a:gd name="connsiteX43" fmla="*/ 1170432 w 3602736"/>
              <a:gd name="connsiteY43" fmla="*/ 4681728 h 4919472"/>
              <a:gd name="connsiteX44" fmla="*/ 1088136 w 3602736"/>
              <a:gd name="connsiteY44" fmla="*/ 4754880 h 4919472"/>
              <a:gd name="connsiteX45" fmla="*/ 914400 w 3602736"/>
              <a:gd name="connsiteY45" fmla="*/ 4873752 h 4919472"/>
              <a:gd name="connsiteX46" fmla="*/ 731520 w 3602736"/>
              <a:gd name="connsiteY46" fmla="*/ 4919472 h 4919472"/>
              <a:gd name="connsiteX47" fmla="*/ 667512 w 3602736"/>
              <a:gd name="connsiteY47" fmla="*/ 4873752 h 4919472"/>
              <a:gd name="connsiteX48" fmla="*/ 438912 w 3602736"/>
              <a:gd name="connsiteY48" fmla="*/ 4663440 h 4919472"/>
              <a:gd name="connsiteX49" fmla="*/ 292608 w 3602736"/>
              <a:gd name="connsiteY49" fmla="*/ 4526280 h 4919472"/>
              <a:gd name="connsiteX50" fmla="*/ 192024 w 3602736"/>
              <a:gd name="connsiteY50" fmla="*/ 4343400 h 4919472"/>
              <a:gd name="connsiteX51" fmla="*/ 192024 w 3602736"/>
              <a:gd name="connsiteY51" fmla="*/ 4197096 h 4919472"/>
              <a:gd name="connsiteX52" fmla="*/ 173736 w 3602736"/>
              <a:gd name="connsiteY52" fmla="*/ 3931920 h 4919472"/>
              <a:gd name="connsiteX53" fmla="*/ 73152 w 3602736"/>
              <a:gd name="connsiteY53" fmla="*/ 3767328 h 4919472"/>
              <a:gd name="connsiteX54" fmla="*/ 0 w 3602736"/>
              <a:gd name="connsiteY54" fmla="*/ 3593592 h 4919472"/>
              <a:gd name="connsiteX55" fmla="*/ 73152 w 3602736"/>
              <a:gd name="connsiteY55" fmla="*/ 3538728 h 4919472"/>
              <a:gd name="connsiteX56" fmla="*/ 219456 w 3602736"/>
              <a:gd name="connsiteY56" fmla="*/ 3456432 h 4919472"/>
              <a:gd name="connsiteX57" fmla="*/ 365760 w 3602736"/>
              <a:gd name="connsiteY57" fmla="*/ 3337560 h 4919472"/>
              <a:gd name="connsiteX58" fmla="*/ 539496 w 3602736"/>
              <a:gd name="connsiteY58" fmla="*/ 3172968 h 4919472"/>
              <a:gd name="connsiteX59" fmla="*/ 603504 w 3602736"/>
              <a:gd name="connsiteY59" fmla="*/ 2999232 h 4919472"/>
              <a:gd name="connsiteX60" fmla="*/ 658368 w 3602736"/>
              <a:gd name="connsiteY60" fmla="*/ 2825496 h 4919472"/>
              <a:gd name="connsiteX61" fmla="*/ 694944 w 3602736"/>
              <a:gd name="connsiteY61" fmla="*/ 2633472 h 4919472"/>
              <a:gd name="connsiteX62" fmla="*/ 731520 w 3602736"/>
              <a:gd name="connsiteY62" fmla="*/ 2514600 h 4919472"/>
              <a:gd name="connsiteX63" fmla="*/ 813816 w 3602736"/>
              <a:gd name="connsiteY63" fmla="*/ 2432304 h 4919472"/>
              <a:gd name="connsiteX0" fmla="*/ 1024128 w 3602736"/>
              <a:gd name="connsiteY0" fmla="*/ 1783080 h 4919472"/>
              <a:gd name="connsiteX1" fmla="*/ 1133856 w 3602736"/>
              <a:gd name="connsiteY1" fmla="*/ 1737360 h 4919472"/>
              <a:gd name="connsiteX2" fmla="*/ 1335024 w 3602736"/>
              <a:gd name="connsiteY2" fmla="*/ 1709928 h 4919472"/>
              <a:gd name="connsiteX3" fmla="*/ 1600200 w 3602736"/>
              <a:gd name="connsiteY3" fmla="*/ 1655064 h 4919472"/>
              <a:gd name="connsiteX4" fmla="*/ 1591056 w 3602736"/>
              <a:gd name="connsiteY4" fmla="*/ 1435608 h 4919472"/>
              <a:gd name="connsiteX5" fmla="*/ 1837944 w 3602736"/>
              <a:gd name="connsiteY5" fmla="*/ 1225296 h 4919472"/>
              <a:gd name="connsiteX6" fmla="*/ 2002536 w 3602736"/>
              <a:gd name="connsiteY6" fmla="*/ 978408 h 4919472"/>
              <a:gd name="connsiteX7" fmla="*/ 2084832 w 3602736"/>
              <a:gd name="connsiteY7" fmla="*/ 813816 h 4919472"/>
              <a:gd name="connsiteX8" fmla="*/ 2212848 w 3602736"/>
              <a:gd name="connsiteY8" fmla="*/ 630936 h 4919472"/>
              <a:gd name="connsiteX9" fmla="*/ 2331720 w 3602736"/>
              <a:gd name="connsiteY9" fmla="*/ 502920 h 4919472"/>
              <a:gd name="connsiteX10" fmla="*/ 2176272 w 3602736"/>
              <a:gd name="connsiteY10" fmla="*/ 237744 h 4919472"/>
              <a:gd name="connsiteX11" fmla="*/ 2542032 w 3602736"/>
              <a:gd name="connsiteY11" fmla="*/ 173736 h 4919472"/>
              <a:gd name="connsiteX12" fmla="*/ 2606040 w 3602736"/>
              <a:gd name="connsiteY12" fmla="*/ 0 h 4919472"/>
              <a:gd name="connsiteX13" fmla="*/ 2816352 w 3602736"/>
              <a:gd name="connsiteY13" fmla="*/ 18288 h 4919472"/>
              <a:gd name="connsiteX14" fmla="*/ 2862072 w 3602736"/>
              <a:gd name="connsiteY14" fmla="*/ 64008 h 4919472"/>
              <a:gd name="connsiteX15" fmla="*/ 3044952 w 3602736"/>
              <a:gd name="connsiteY15" fmla="*/ 118872 h 4919472"/>
              <a:gd name="connsiteX16" fmla="*/ 3218688 w 3602736"/>
              <a:gd name="connsiteY16" fmla="*/ 100584 h 4919472"/>
              <a:gd name="connsiteX17" fmla="*/ 3419856 w 3602736"/>
              <a:gd name="connsiteY17" fmla="*/ 128016 h 4919472"/>
              <a:gd name="connsiteX18" fmla="*/ 3602736 w 3602736"/>
              <a:gd name="connsiteY18" fmla="*/ 219456 h 4919472"/>
              <a:gd name="connsiteX19" fmla="*/ 3584448 w 3602736"/>
              <a:gd name="connsiteY19" fmla="*/ 557784 h 4919472"/>
              <a:gd name="connsiteX20" fmla="*/ 3483864 w 3602736"/>
              <a:gd name="connsiteY20" fmla="*/ 923544 h 4919472"/>
              <a:gd name="connsiteX21" fmla="*/ 3310128 w 3602736"/>
              <a:gd name="connsiteY21" fmla="*/ 1188720 h 4919472"/>
              <a:gd name="connsiteX22" fmla="*/ 2798064 w 3602736"/>
              <a:gd name="connsiteY22" fmla="*/ 1133856 h 4919472"/>
              <a:gd name="connsiteX23" fmla="*/ 2478024 w 3602736"/>
              <a:gd name="connsiteY23" fmla="*/ 1380744 h 4919472"/>
              <a:gd name="connsiteX24" fmla="*/ 2313432 w 3602736"/>
              <a:gd name="connsiteY24" fmla="*/ 1618488 h 4919472"/>
              <a:gd name="connsiteX25" fmla="*/ 2350008 w 3602736"/>
              <a:gd name="connsiteY25" fmla="*/ 2020824 h 4919472"/>
              <a:gd name="connsiteX26" fmla="*/ 2240280 w 3602736"/>
              <a:gd name="connsiteY26" fmla="*/ 2240280 h 4919472"/>
              <a:gd name="connsiteX27" fmla="*/ 2075688 w 3602736"/>
              <a:gd name="connsiteY27" fmla="*/ 2395728 h 4919472"/>
              <a:gd name="connsiteX28" fmla="*/ 1901952 w 3602736"/>
              <a:gd name="connsiteY28" fmla="*/ 2542032 h 4919472"/>
              <a:gd name="connsiteX29" fmla="*/ 1801368 w 3602736"/>
              <a:gd name="connsiteY29" fmla="*/ 2532888 h 4919472"/>
              <a:gd name="connsiteX30" fmla="*/ 1764792 w 3602736"/>
              <a:gd name="connsiteY30" fmla="*/ 2679192 h 4919472"/>
              <a:gd name="connsiteX31" fmla="*/ 1828800 w 3602736"/>
              <a:gd name="connsiteY31" fmla="*/ 2834640 h 4919472"/>
              <a:gd name="connsiteX32" fmla="*/ 1755648 w 3602736"/>
              <a:gd name="connsiteY32" fmla="*/ 2953512 h 4919472"/>
              <a:gd name="connsiteX33" fmla="*/ 1874520 w 3602736"/>
              <a:gd name="connsiteY33" fmla="*/ 3063240 h 4919472"/>
              <a:gd name="connsiteX34" fmla="*/ 1901952 w 3602736"/>
              <a:gd name="connsiteY34" fmla="*/ 3255264 h 4919472"/>
              <a:gd name="connsiteX35" fmla="*/ 1911096 w 3602736"/>
              <a:gd name="connsiteY35" fmla="*/ 3346704 h 4919472"/>
              <a:gd name="connsiteX36" fmla="*/ 1773936 w 3602736"/>
              <a:gd name="connsiteY36" fmla="*/ 3584448 h 4919472"/>
              <a:gd name="connsiteX37" fmla="*/ 1746504 w 3602736"/>
              <a:gd name="connsiteY37" fmla="*/ 3730752 h 4919472"/>
              <a:gd name="connsiteX38" fmla="*/ 1691640 w 3602736"/>
              <a:gd name="connsiteY38" fmla="*/ 3986784 h 4919472"/>
              <a:gd name="connsiteX39" fmla="*/ 1636776 w 3602736"/>
              <a:gd name="connsiteY39" fmla="*/ 4023360 h 4919472"/>
              <a:gd name="connsiteX40" fmla="*/ 1444752 w 3602736"/>
              <a:gd name="connsiteY40" fmla="*/ 4187952 h 4919472"/>
              <a:gd name="connsiteX41" fmla="*/ 1335024 w 3602736"/>
              <a:gd name="connsiteY41" fmla="*/ 4352544 h 4919472"/>
              <a:gd name="connsiteX42" fmla="*/ 1271016 w 3602736"/>
              <a:gd name="connsiteY42" fmla="*/ 4526280 h 4919472"/>
              <a:gd name="connsiteX43" fmla="*/ 1170432 w 3602736"/>
              <a:gd name="connsiteY43" fmla="*/ 4681728 h 4919472"/>
              <a:gd name="connsiteX44" fmla="*/ 1088136 w 3602736"/>
              <a:gd name="connsiteY44" fmla="*/ 4754880 h 4919472"/>
              <a:gd name="connsiteX45" fmla="*/ 914400 w 3602736"/>
              <a:gd name="connsiteY45" fmla="*/ 4873752 h 4919472"/>
              <a:gd name="connsiteX46" fmla="*/ 731520 w 3602736"/>
              <a:gd name="connsiteY46" fmla="*/ 4919472 h 4919472"/>
              <a:gd name="connsiteX47" fmla="*/ 667512 w 3602736"/>
              <a:gd name="connsiteY47" fmla="*/ 4873752 h 4919472"/>
              <a:gd name="connsiteX48" fmla="*/ 438912 w 3602736"/>
              <a:gd name="connsiteY48" fmla="*/ 4663440 h 4919472"/>
              <a:gd name="connsiteX49" fmla="*/ 292608 w 3602736"/>
              <a:gd name="connsiteY49" fmla="*/ 4526280 h 4919472"/>
              <a:gd name="connsiteX50" fmla="*/ 192024 w 3602736"/>
              <a:gd name="connsiteY50" fmla="*/ 4343400 h 4919472"/>
              <a:gd name="connsiteX51" fmla="*/ 192024 w 3602736"/>
              <a:gd name="connsiteY51" fmla="*/ 4197096 h 4919472"/>
              <a:gd name="connsiteX52" fmla="*/ 173736 w 3602736"/>
              <a:gd name="connsiteY52" fmla="*/ 3931920 h 4919472"/>
              <a:gd name="connsiteX53" fmla="*/ 73152 w 3602736"/>
              <a:gd name="connsiteY53" fmla="*/ 3767328 h 4919472"/>
              <a:gd name="connsiteX54" fmla="*/ 0 w 3602736"/>
              <a:gd name="connsiteY54" fmla="*/ 3593592 h 4919472"/>
              <a:gd name="connsiteX55" fmla="*/ 73152 w 3602736"/>
              <a:gd name="connsiteY55" fmla="*/ 3538728 h 4919472"/>
              <a:gd name="connsiteX56" fmla="*/ 219456 w 3602736"/>
              <a:gd name="connsiteY56" fmla="*/ 3456432 h 4919472"/>
              <a:gd name="connsiteX57" fmla="*/ 365760 w 3602736"/>
              <a:gd name="connsiteY57" fmla="*/ 3337560 h 4919472"/>
              <a:gd name="connsiteX58" fmla="*/ 539496 w 3602736"/>
              <a:gd name="connsiteY58" fmla="*/ 3172968 h 4919472"/>
              <a:gd name="connsiteX59" fmla="*/ 603504 w 3602736"/>
              <a:gd name="connsiteY59" fmla="*/ 2999232 h 4919472"/>
              <a:gd name="connsiteX60" fmla="*/ 658368 w 3602736"/>
              <a:gd name="connsiteY60" fmla="*/ 2825496 h 4919472"/>
              <a:gd name="connsiteX61" fmla="*/ 694944 w 3602736"/>
              <a:gd name="connsiteY61" fmla="*/ 2633472 h 4919472"/>
              <a:gd name="connsiteX62" fmla="*/ 731520 w 3602736"/>
              <a:gd name="connsiteY62" fmla="*/ 2514600 h 4919472"/>
              <a:gd name="connsiteX63" fmla="*/ 813816 w 3602736"/>
              <a:gd name="connsiteY63" fmla="*/ 2432304 h 4919472"/>
              <a:gd name="connsiteX0" fmla="*/ 1024128 w 3602736"/>
              <a:gd name="connsiteY0" fmla="*/ 1783080 h 4919472"/>
              <a:gd name="connsiteX1" fmla="*/ 1133856 w 3602736"/>
              <a:gd name="connsiteY1" fmla="*/ 1737360 h 4919472"/>
              <a:gd name="connsiteX2" fmla="*/ 1335024 w 3602736"/>
              <a:gd name="connsiteY2" fmla="*/ 1709928 h 4919472"/>
              <a:gd name="connsiteX3" fmla="*/ 1600200 w 3602736"/>
              <a:gd name="connsiteY3" fmla="*/ 1655064 h 4919472"/>
              <a:gd name="connsiteX4" fmla="*/ 1591056 w 3602736"/>
              <a:gd name="connsiteY4" fmla="*/ 1435608 h 4919472"/>
              <a:gd name="connsiteX5" fmla="*/ 1837944 w 3602736"/>
              <a:gd name="connsiteY5" fmla="*/ 1225296 h 4919472"/>
              <a:gd name="connsiteX6" fmla="*/ 2002536 w 3602736"/>
              <a:gd name="connsiteY6" fmla="*/ 978408 h 4919472"/>
              <a:gd name="connsiteX7" fmla="*/ 2084832 w 3602736"/>
              <a:gd name="connsiteY7" fmla="*/ 813816 h 4919472"/>
              <a:gd name="connsiteX8" fmla="*/ 2212848 w 3602736"/>
              <a:gd name="connsiteY8" fmla="*/ 630936 h 4919472"/>
              <a:gd name="connsiteX9" fmla="*/ 2331720 w 3602736"/>
              <a:gd name="connsiteY9" fmla="*/ 502920 h 4919472"/>
              <a:gd name="connsiteX10" fmla="*/ 2176272 w 3602736"/>
              <a:gd name="connsiteY10" fmla="*/ 237744 h 4919472"/>
              <a:gd name="connsiteX11" fmla="*/ 2359152 w 3602736"/>
              <a:gd name="connsiteY11" fmla="*/ 100584 h 4919472"/>
              <a:gd name="connsiteX12" fmla="*/ 2606040 w 3602736"/>
              <a:gd name="connsiteY12" fmla="*/ 0 h 4919472"/>
              <a:gd name="connsiteX13" fmla="*/ 2816352 w 3602736"/>
              <a:gd name="connsiteY13" fmla="*/ 18288 h 4919472"/>
              <a:gd name="connsiteX14" fmla="*/ 2862072 w 3602736"/>
              <a:gd name="connsiteY14" fmla="*/ 64008 h 4919472"/>
              <a:gd name="connsiteX15" fmla="*/ 3044952 w 3602736"/>
              <a:gd name="connsiteY15" fmla="*/ 118872 h 4919472"/>
              <a:gd name="connsiteX16" fmla="*/ 3218688 w 3602736"/>
              <a:gd name="connsiteY16" fmla="*/ 100584 h 4919472"/>
              <a:gd name="connsiteX17" fmla="*/ 3419856 w 3602736"/>
              <a:gd name="connsiteY17" fmla="*/ 128016 h 4919472"/>
              <a:gd name="connsiteX18" fmla="*/ 3602736 w 3602736"/>
              <a:gd name="connsiteY18" fmla="*/ 219456 h 4919472"/>
              <a:gd name="connsiteX19" fmla="*/ 3584448 w 3602736"/>
              <a:gd name="connsiteY19" fmla="*/ 557784 h 4919472"/>
              <a:gd name="connsiteX20" fmla="*/ 3483864 w 3602736"/>
              <a:gd name="connsiteY20" fmla="*/ 923544 h 4919472"/>
              <a:gd name="connsiteX21" fmla="*/ 3310128 w 3602736"/>
              <a:gd name="connsiteY21" fmla="*/ 1188720 h 4919472"/>
              <a:gd name="connsiteX22" fmla="*/ 2798064 w 3602736"/>
              <a:gd name="connsiteY22" fmla="*/ 1133856 h 4919472"/>
              <a:gd name="connsiteX23" fmla="*/ 2478024 w 3602736"/>
              <a:gd name="connsiteY23" fmla="*/ 1380744 h 4919472"/>
              <a:gd name="connsiteX24" fmla="*/ 2313432 w 3602736"/>
              <a:gd name="connsiteY24" fmla="*/ 1618488 h 4919472"/>
              <a:gd name="connsiteX25" fmla="*/ 2350008 w 3602736"/>
              <a:gd name="connsiteY25" fmla="*/ 2020824 h 4919472"/>
              <a:gd name="connsiteX26" fmla="*/ 2240280 w 3602736"/>
              <a:gd name="connsiteY26" fmla="*/ 2240280 h 4919472"/>
              <a:gd name="connsiteX27" fmla="*/ 2075688 w 3602736"/>
              <a:gd name="connsiteY27" fmla="*/ 2395728 h 4919472"/>
              <a:gd name="connsiteX28" fmla="*/ 1901952 w 3602736"/>
              <a:gd name="connsiteY28" fmla="*/ 2542032 h 4919472"/>
              <a:gd name="connsiteX29" fmla="*/ 1801368 w 3602736"/>
              <a:gd name="connsiteY29" fmla="*/ 2532888 h 4919472"/>
              <a:gd name="connsiteX30" fmla="*/ 1764792 w 3602736"/>
              <a:gd name="connsiteY30" fmla="*/ 2679192 h 4919472"/>
              <a:gd name="connsiteX31" fmla="*/ 1828800 w 3602736"/>
              <a:gd name="connsiteY31" fmla="*/ 2834640 h 4919472"/>
              <a:gd name="connsiteX32" fmla="*/ 1755648 w 3602736"/>
              <a:gd name="connsiteY32" fmla="*/ 2953512 h 4919472"/>
              <a:gd name="connsiteX33" fmla="*/ 1874520 w 3602736"/>
              <a:gd name="connsiteY33" fmla="*/ 3063240 h 4919472"/>
              <a:gd name="connsiteX34" fmla="*/ 1901952 w 3602736"/>
              <a:gd name="connsiteY34" fmla="*/ 3255264 h 4919472"/>
              <a:gd name="connsiteX35" fmla="*/ 1911096 w 3602736"/>
              <a:gd name="connsiteY35" fmla="*/ 3346704 h 4919472"/>
              <a:gd name="connsiteX36" fmla="*/ 1773936 w 3602736"/>
              <a:gd name="connsiteY36" fmla="*/ 3584448 h 4919472"/>
              <a:gd name="connsiteX37" fmla="*/ 1746504 w 3602736"/>
              <a:gd name="connsiteY37" fmla="*/ 3730752 h 4919472"/>
              <a:gd name="connsiteX38" fmla="*/ 1691640 w 3602736"/>
              <a:gd name="connsiteY38" fmla="*/ 3986784 h 4919472"/>
              <a:gd name="connsiteX39" fmla="*/ 1636776 w 3602736"/>
              <a:gd name="connsiteY39" fmla="*/ 4023360 h 4919472"/>
              <a:gd name="connsiteX40" fmla="*/ 1444752 w 3602736"/>
              <a:gd name="connsiteY40" fmla="*/ 4187952 h 4919472"/>
              <a:gd name="connsiteX41" fmla="*/ 1335024 w 3602736"/>
              <a:gd name="connsiteY41" fmla="*/ 4352544 h 4919472"/>
              <a:gd name="connsiteX42" fmla="*/ 1271016 w 3602736"/>
              <a:gd name="connsiteY42" fmla="*/ 4526280 h 4919472"/>
              <a:gd name="connsiteX43" fmla="*/ 1170432 w 3602736"/>
              <a:gd name="connsiteY43" fmla="*/ 4681728 h 4919472"/>
              <a:gd name="connsiteX44" fmla="*/ 1088136 w 3602736"/>
              <a:gd name="connsiteY44" fmla="*/ 4754880 h 4919472"/>
              <a:gd name="connsiteX45" fmla="*/ 914400 w 3602736"/>
              <a:gd name="connsiteY45" fmla="*/ 4873752 h 4919472"/>
              <a:gd name="connsiteX46" fmla="*/ 731520 w 3602736"/>
              <a:gd name="connsiteY46" fmla="*/ 4919472 h 4919472"/>
              <a:gd name="connsiteX47" fmla="*/ 667512 w 3602736"/>
              <a:gd name="connsiteY47" fmla="*/ 4873752 h 4919472"/>
              <a:gd name="connsiteX48" fmla="*/ 438912 w 3602736"/>
              <a:gd name="connsiteY48" fmla="*/ 4663440 h 4919472"/>
              <a:gd name="connsiteX49" fmla="*/ 292608 w 3602736"/>
              <a:gd name="connsiteY49" fmla="*/ 4526280 h 4919472"/>
              <a:gd name="connsiteX50" fmla="*/ 192024 w 3602736"/>
              <a:gd name="connsiteY50" fmla="*/ 4343400 h 4919472"/>
              <a:gd name="connsiteX51" fmla="*/ 192024 w 3602736"/>
              <a:gd name="connsiteY51" fmla="*/ 4197096 h 4919472"/>
              <a:gd name="connsiteX52" fmla="*/ 173736 w 3602736"/>
              <a:gd name="connsiteY52" fmla="*/ 3931920 h 4919472"/>
              <a:gd name="connsiteX53" fmla="*/ 73152 w 3602736"/>
              <a:gd name="connsiteY53" fmla="*/ 3767328 h 4919472"/>
              <a:gd name="connsiteX54" fmla="*/ 0 w 3602736"/>
              <a:gd name="connsiteY54" fmla="*/ 3593592 h 4919472"/>
              <a:gd name="connsiteX55" fmla="*/ 73152 w 3602736"/>
              <a:gd name="connsiteY55" fmla="*/ 3538728 h 4919472"/>
              <a:gd name="connsiteX56" fmla="*/ 219456 w 3602736"/>
              <a:gd name="connsiteY56" fmla="*/ 3456432 h 4919472"/>
              <a:gd name="connsiteX57" fmla="*/ 365760 w 3602736"/>
              <a:gd name="connsiteY57" fmla="*/ 3337560 h 4919472"/>
              <a:gd name="connsiteX58" fmla="*/ 539496 w 3602736"/>
              <a:gd name="connsiteY58" fmla="*/ 3172968 h 4919472"/>
              <a:gd name="connsiteX59" fmla="*/ 603504 w 3602736"/>
              <a:gd name="connsiteY59" fmla="*/ 2999232 h 4919472"/>
              <a:gd name="connsiteX60" fmla="*/ 658368 w 3602736"/>
              <a:gd name="connsiteY60" fmla="*/ 2825496 h 4919472"/>
              <a:gd name="connsiteX61" fmla="*/ 694944 w 3602736"/>
              <a:gd name="connsiteY61" fmla="*/ 2633472 h 4919472"/>
              <a:gd name="connsiteX62" fmla="*/ 731520 w 3602736"/>
              <a:gd name="connsiteY62" fmla="*/ 2514600 h 4919472"/>
              <a:gd name="connsiteX63" fmla="*/ 813816 w 3602736"/>
              <a:gd name="connsiteY63" fmla="*/ 2432304 h 4919472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212848 w 3602736"/>
              <a:gd name="connsiteY8" fmla="*/ 612648 h 4901184"/>
              <a:gd name="connsiteX9" fmla="*/ 2331720 w 3602736"/>
              <a:gd name="connsiteY9" fmla="*/ 484632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310128 w 3602736"/>
              <a:gd name="connsiteY21" fmla="*/ 1170432 h 4901184"/>
              <a:gd name="connsiteX22" fmla="*/ 2798064 w 3602736"/>
              <a:gd name="connsiteY22" fmla="*/ 1115568 h 4901184"/>
              <a:gd name="connsiteX23" fmla="*/ 2478024 w 3602736"/>
              <a:gd name="connsiteY23" fmla="*/ 1362456 h 4901184"/>
              <a:gd name="connsiteX24" fmla="*/ 2313432 w 3602736"/>
              <a:gd name="connsiteY24" fmla="*/ 1600200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1901952 w 3602736"/>
              <a:gd name="connsiteY28" fmla="*/ 2523744 h 4901184"/>
              <a:gd name="connsiteX29" fmla="*/ 1801368 w 3602736"/>
              <a:gd name="connsiteY29" fmla="*/ 2514600 h 4901184"/>
              <a:gd name="connsiteX30" fmla="*/ 1764792 w 3602736"/>
              <a:gd name="connsiteY30" fmla="*/ 266090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813816 w 3602736"/>
              <a:gd name="connsiteY63" fmla="*/ 2414016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212848 w 3602736"/>
              <a:gd name="connsiteY8" fmla="*/ 612648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310128 w 3602736"/>
              <a:gd name="connsiteY21" fmla="*/ 1170432 h 4901184"/>
              <a:gd name="connsiteX22" fmla="*/ 2798064 w 3602736"/>
              <a:gd name="connsiteY22" fmla="*/ 1115568 h 4901184"/>
              <a:gd name="connsiteX23" fmla="*/ 2478024 w 3602736"/>
              <a:gd name="connsiteY23" fmla="*/ 1362456 h 4901184"/>
              <a:gd name="connsiteX24" fmla="*/ 2313432 w 3602736"/>
              <a:gd name="connsiteY24" fmla="*/ 1600200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1901952 w 3602736"/>
              <a:gd name="connsiteY28" fmla="*/ 2523744 h 4901184"/>
              <a:gd name="connsiteX29" fmla="*/ 1801368 w 3602736"/>
              <a:gd name="connsiteY29" fmla="*/ 2514600 h 4901184"/>
              <a:gd name="connsiteX30" fmla="*/ 1764792 w 3602736"/>
              <a:gd name="connsiteY30" fmla="*/ 266090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813816 w 3602736"/>
              <a:gd name="connsiteY63" fmla="*/ 2414016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121408 w 3602736"/>
              <a:gd name="connsiteY8" fmla="*/ 594360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310128 w 3602736"/>
              <a:gd name="connsiteY21" fmla="*/ 1170432 h 4901184"/>
              <a:gd name="connsiteX22" fmla="*/ 2798064 w 3602736"/>
              <a:gd name="connsiteY22" fmla="*/ 1115568 h 4901184"/>
              <a:gd name="connsiteX23" fmla="*/ 2478024 w 3602736"/>
              <a:gd name="connsiteY23" fmla="*/ 1362456 h 4901184"/>
              <a:gd name="connsiteX24" fmla="*/ 2313432 w 3602736"/>
              <a:gd name="connsiteY24" fmla="*/ 1600200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1901952 w 3602736"/>
              <a:gd name="connsiteY28" fmla="*/ 2523744 h 4901184"/>
              <a:gd name="connsiteX29" fmla="*/ 1801368 w 3602736"/>
              <a:gd name="connsiteY29" fmla="*/ 2514600 h 4901184"/>
              <a:gd name="connsiteX30" fmla="*/ 1764792 w 3602736"/>
              <a:gd name="connsiteY30" fmla="*/ 266090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813816 w 3602736"/>
              <a:gd name="connsiteY63" fmla="*/ 2414016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121408 w 3602736"/>
              <a:gd name="connsiteY8" fmla="*/ 594360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310128 w 3602736"/>
              <a:gd name="connsiteY21" fmla="*/ 1170432 h 4901184"/>
              <a:gd name="connsiteX22" fmla="*/ 2880360 w 3602736"/>
              <a:gd name="connsiteY22" fmla="*/ 1435608 h 4901184"/>
              <a:gd name="connsiteX23" fmla="*/ 2478024 w 3602736"/>
              <a:gd name="connsiteY23" fmla="*/ 1362456 h 4901184"/>
              <a:gd name="connsiteX24" fmla="*/ 2313432 w 3602736"/>
              <a:gd name="connsiteY24" fmla="*/ 1600200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1901952 w 3602736"/>
              <a:gd name="connsiteY28" fmla="*/ 2523744 h 4901184"/>
              <a:gd name="connsiteX29" fmla="*/ 1801368 w 3602736"/>
              <a:gd name="connsiteY29" fmla="*/ 2514600 h 4901184"/>
              <a:gd name="connsiteX30" fmla="*/ 1764792 w 3602736"/>
              <a:gd name="connsiteY30" fmla="*/ 266090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813816 w 3602736"/>
              <a:gd name="connsiteY63" fmla="*/ 2414016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121408 w 3602736"/>
              <a:gd name="connsiteY8" fmla="*/ 594360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310128 w 3602736"/>
              <a:gd name="connsiteY21" fmla="*/ 1170432 h 4901184"/>
              <a:gd name="connsiteX22" fmla="*/ 2880360 w 3602736"/>
              <a:gd name="connsiteY22" fmla="*/ 1435608 h 4901184"/>
              <a:gd name="connsiteX23" fmla="*/ 2688336 w 3602736"/>
              <a:gd name="connsiteY23" fmla="*/ 1554480 h 4901184"/>
              <a:gd name="connsiteX24" fmla="*/ 2313432 w 3602736"/>
              <a:gd name="connsiteY24" fmla="*/ 1600200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1901952 w 3602736"/>
              <a:gd name="connsiteY28" fmla="*/ 2523744 h 4901184"/>
              <a:gd name="connsiteX29" fmla="*/ 1801368 w 3602736"/>
              <a:gd name="connsiteY29" fmla="*/ 2514600 h 4901184"/>
              <a:gd name="connsiteX30" fmla="*/ 1764792 w 3602736"/>
              <a:gd name="connsiteY30" fmla="*/ 266090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813816 w 3602736"/>
              <a:gd name="connsiteY63" fmla="*/ 2414016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121408 w 3602736"/>
              <a:gd name="connsiteY8" fmla="*/ 594360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310128 w 3602736"/>
              <a:gd name="connsiteY21" fmla="*/ 1170432 h 4901184"/>
              <a:gd name="connsiteX22" fmla="*/ 2880360 w 3602736"/>
              <a:gd name="connsiteY22" fmla="*/ 1435608 h 4901184"/>
              <a:gd name="connsiteX23" fmla="*/ 2688336 w 3602736"/>
              <a:gd name="connsiteY23" fmla="*/ 1554480 h 4901184"/>
              <a:gd name="connsiteX24" fmla="*/ 2734056 w 3602736"/>
              <a:gd name="connsiteY24" fmla="*/ 1847088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1901952 w 3602736"/>
              <a:gd name="connsiteY28" fmla="*/ 2523744 h 4901184"/>
              <a:gd name="connsiteX29" fmla="*/ 1801368 w 3602736"/>
              <a:gd name="connsiteY29" fmla="*/ 2514600 h 4901184"/>
              <a:gd name="connsiteX30" fmla="*/ 1764792 w 3602736"/>
              <a:gd name="connsiteY30" fmla="*/ 266090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813816 w 3602736"/>
              <a:gd name="connsiteY63" fmla="*/ 2414016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121408 w 3602736"/>
              <a:gd name="connsiteY8" fmla="*/ 594360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310128 w 3602736"/>
              <a:gd name="connsiteY21" fmla="*/ 1170432 h 4901184"/>
              <a:gd name="connsiteX22" fmla="*/ 2880360 w 3602736"/>
              <a:gd name="connsiteY22" fmla="*/ 1435608 h 4901184"/>
              <a:gd name="connsiteX23" fmla="*/ 3108960 w 3602736"/>
              <a:gd name="connsiteY23" fmla="*/ 1645920 h 4901184"/>
              <a:gd name="connsiteX24" fmla="*/ 2734056 w 3602736"/>
              <a:gd name="connsiteY24" fmla="*/ 1847088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1901952 w 3602736"/>
              <a:gd name="connsiteY28" fmla="*/ 2523744 h 4901184"/>
              <a:gd name="connsiteX29" fmla="*/ 1801368 w 3602736"/>
              <a:gd name="connsiteY29" fmla="*/ 2514600 h 4901184"/>
              <a:gd name="connsiteX30" fmla="*/ 1764792 w 3602736"/>
              <a:gd name="connsiteY30" fmla="*/ 266090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813816 w 3602736"/>
              <a:gd name="connsiteY63" fmla="*/ 2414016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121408 w 3602736"/>
              <a:gd name="connsiteY8" fmla="*/ 594360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310128 w 3602736"/>
              <a:gd name="connsiteY21" fmla="*/ 1170432 h 4901184"/>
              <a:gd name="connsiteX22" fmla="*/ 3172968 w 3602736"/>
              <a:gd name="connsiteY22" fmla="*/ 1481328 h 4901184"/>
              <a:gd name="connsiteX23" fmla="*/ 3108960 w 3602736"/>
              <a:gd name="connsiteY23" fmla="*/ 1645920 h 4901184"/>
              <a:gd name="connsiteX24" fmla="*/ 2734056 w 3602736"/>
              <a:gd name="connsiteY24" fmla="*/ 1847088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1901952 w 3602736"/>
              <a:gd name="connsiteY28" fmla="*/ 2523744 h 4901184"/>
              <a:gd name="connsiteX29" fmla="*/ 1801368 w 3602736"/>
              <a:gd name="connsiteY29" fmla="*/ 2514600 h 4901184"/>
              <a:gd name="connsiteX30" fmla="*/ 1764792 w 3602736"/>
              <a:gd name="connsiteY30" fmla="*/ 266090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813816 w 3602736"/>
              <a:gd name="connsiteY63" fmla="*/ 2414016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121408 w 3602736"/>
              <a:gd name="connsiteY8" fmla="*/ 594360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310128 w 3602736"/>
              <a:gd name="connsiteY21" fmla="*/ 1170432 h 4901184"/>
              <a:gd name="connsiteX22" fmla="*/ 3172968 w 3602736"/>
              <a:gd name="connsiteY22" fmla="*/ 1481328 h 4901184"/>
              <a:gd name="connsiteX23" fmla="*/ 3172968 w 3602736"/>
              <a:gd name="connsiteY23" fmla="*/ 1783080 h 4901184"/>
              <a:gd name="connsiteX24" fmla="*/ 2734056 w 3602736"/>
              <a:gd name="connsiteY24" fmla="*/ 1847088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1901952 w 3602736"/>
              <a:gd name="connsiteY28" fmla="*/ 2523744 h 4901184"/>
              <a:gd name="connsiteX29" fmla="*/ 1801368 w 3602736"/>
              <a:gd name="connsiteY29" fmla="*/ 2514600 h 4901184"/>
              <a:gd name="connsiteX30" fmla="*/ 1764792 w 3602736"/>
              <a:gd name="connsiteY30" fmla="*/ 266090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813816 w 3602736"/>
              <a:gd name="connsiteY63" fmla="*/ 2414016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121408 w 3602736"/>
              <a:gd name="connsiteY8" fmla="*/ 594360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310128 w 3602736"/>
              <a:gd name="connsiteY21" fmla="*/ 1170432 h 4901184"/>
              <a:gd name="connsiteX22" fmla="*/ 3401568 w 3602736"/>
              <a:gd name="connsiteY22" fmla="*/ 1453896 h 4901184"/>
              <a:gd name="connsiteX23" fmla="*/ 3172968 w 3602736"/>
              <a:gd name="connsiteY23" fmla="*/ 1783080 h 4901184"/>
              <a:gd name="connsiteX24" fmla="*/ 2734056 w 3602736"/>
              <a:gd name="connsiteY24" fmla="*/ 1847088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1901952 w 3602736"/>
              <a:gd name="connsiteY28" fmla="*/ 2523744 h 4901184"/>
              <a:gd name="connsiteX29" fmla="*/ 1801368 w 3602736"/>
              <a:gd name="connsiteY29" fmla="*/ 2514600 h 4901184"/>
              <a:gd name="connsiteX30" fmla="*/ 1764792 w 3602736"/>
              <a:gd name="connsiteY30" fmla="*/ 266090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813816 w 3602736"/>
              <a:gd name="connsiteY63" fmla="*/ 2414016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121408 w 3602736"/>
              <a:gd name="connsiteY8" fmla="*/ 594360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474720 w 3602736"/>
              <a:gd name="connsiteY21" fmla="*/ 1143000 h 4901184"/>
              <a:gd name="connsiteX22" fmla="*/ 3401568 w 3602736"/>
              <a:gd name="connsiteY22" fmla="*/ 1453896 h 4901184"/>
              <a:gd name="connsiteX23" fmla="*/ 3172968 w 3602736"/>
              <a:gd name="connsiteY23" fmla="*/ 1783080 h 4901184"/>
              <a:gd name="connsiteX24" fmla="*/ 2734056 w 3602736"/>
              <a:gd name="connsiteY24" fmla="*/ 1847088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1901952 w 3602736"/>
              <a:gd name="connsiteY28" fmla="*/ 2523744 h 4901184"/>
              <a:gd name="connsiteX29" fmla="*/ 1801368 w 3602736"/>
              <a:gd name="connsiteY29" fmla="*/ 2514600 h 4901184"/>
              <a:gd name="connsiteX30" fmla="*/ 1764792 w 3602736"/>
              <a:gd name="connsiteY30" fmla="*/ 266090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813816 w 3602736"/>
              <a:gd name="connsiteY63" fmla="*/ 2414016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121408 w 3602736"/>
              <a:gd name="connsiteY8" fmla="*/ 594360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474720 w 3602736"/>
              <a:gd name="connsiteY21" fmla="*/ 1143000 h 4901184"/>
              <a:gd name="connsiteX22" fmla="*/ 3401568 w 3602736"/>
              <a:gd name="connsiteY22" fmla="*/ 1453896 h 4901184"/>
              <a:gd name="connsiteX23" fmla="*/ 3172968 w 3602736"/>
              <a:gd name="connsiteY23" fmla="*/ 1783080 h 4901184"/>
              <a:gd name="connsiteX24" fmla="*/ 2734056 w 3602736"/>
              <a:gd name="connsiteY24" fmla="*/ 1847088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1901952 w 3602736"/>
              <a:gd name="connsiteY28" fmla="*/ 2523744 h 4901184"/>
              <a:gd name="connsiteX29" fmla="*/ 1947672 w 3602736"/>
              <a:gd name="connsiteY29" fmla="*/ 2633472 h 4901184"/>
              <a:gd name="connsiteX30" fmla="*/ 1764792 w 3602736"/>
              <a:gd name="connsiteY30" fmla="*/ 266090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813816 w 3602736"/>
              <a:gd name="connsiteY63" fmla="*/ 2414016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121408 w 3602736"/>
              <a:gd name="connsiteY8" fmla="*/ 594360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474720 w 3602736"/>
              <a:gd name="connsiteY21" fmla="*/ 1143000 h 4901184"/>
              <a:gd name="connsiteX22" fmla="*/ 3401568 w 3602736"/>
              <a:gd name="connsiteY22" fmla="*/ 1453896 h 4901184"/>
              <a:gd name="connsiteX23" fmla="*/ 3172968 w 3602736"/>
              <a:gd name="connsiteY23" fmla="*/ 1783080 h 4901184"/>
              <a:gd name="connsiteX24" fmla="*/ 2734056 w 3602736"/>
              <a:gd name="connsiteY24" fmla="*/ 1847088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1901952 w 3602736"/>
              <a:gd name="connsiteY28" fmla="*/ 2523744 h 4901184"/>
              <a:gd name="connsiteX29" fmla="*/ 1947672 w 3602736"/>
              <a:gd name="connsiteY29" fmla="*/ 2633472 h 4901184"/>
              <a:gd name="connsiteX30" fmla="*/ 1901952 w 3602736"/>
              <a:gd name="connsiteY30" fmla="*/ 275234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813816 w 3602736"/>
              <a:gd name="connsiteY63" fmla="*/ 2414016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121408 w 3602736"/>
              <a:gd name="connsiteY8" fmla="*/ 594360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474720 w 3602736"/>
              <a:gd name="connsiteY21" fmla="*/ 1143000 h 4901184"/>
              <a:gd name="connsiteX22" fmla="*/ 3401568 w 3602736"/>
              <a:gd name="connsiteY22" fmla="*/ 1453896 h 4901184"/>
              <a:gd name="connsiteX23" fmla="*/ 3172968 w 3602736"/>
              <a:gd name="connsiteY23" fmla="*/ 1783080 h 4901184"/>
              <a:gd name="connsiteX24" fmla="*/ 2734056 w 3602736"/>
              <a:gd name="connsiteY24" fmla="*/ 1847088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2002536 w 3602736"/>
              <a:gd name="connsiteY28" fmla="*/ 2505456 h 4901184"/>
              <a:gd name="connsiteX29" fmla="*/ 1947672 w 3602736"/>
              <a:gd name="connsiteY29" fmla="*/ 2633472 h 4901184"/>
              <a:gd name="connsiteX30" fmla="*/ 1901952 w 3602736"/>
              <a:gd name="connsiteY30" fmla="*/ 275234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813816 w 3602736"/>
              <a:gd name="connsiteY63" fmla="*/ 2414016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121408 w 3602736"/>
              <a:gd name="connsiteY8" fmla="*/ 594360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474720 w 3602736"/>
              <a:gd name="connsiteY21" fmla="*/ 1143000 h 4901184"/>
              <a:gd name="connsiteX22" fmla="*/ 3401568 w 3602736"/>
              <a:gd name="connsiteY22" fmla="*/ 1453896 h 4901184"/>
              <a:gd name="connsiteX23" fmla="*/ 3172968 w 3602736"/>
              <a:gd name="connsiteY23" fmla="*/ 1783080 h 4901184"/>
              <a:gd name="connsiteX24" fmla="*/ 2734056 w 3602736"/>
              <a:gd name="connsiteY24" fmla="*/ 1847088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2002536 w 3602736"/>
              <a:gd name="connsiteY28" fmla="*/ 2505456 h 4901184"/>
              <a:gd name="connsiteX29" fmla="*/ 1947672 w 3602736"/>
              <a:gd name="connsiteY29" fmla="*/ 2633472 h 4901184"/>
              <a:gd name="connsiteX30" fmla="*/ 1901952 w 3602736"/>
              <a:gd name="connsiteY30" fmla="*/ 275234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923544 w 3602736"/>
              <a:gd name="connsiteY63" fmla="*/ 2194560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121408 w 3602736"/>
              <a:gd name="connsiteY8" fmla="*/ 594360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474720 w 3602736"/>
              <a:gd name="connsiteY21" fmla="*/ 1143000 h 4901184"/>
              <a:gd name="connsiteX22" fmla="*/ 3401568 w 3602736"/>
              <a:gd name="connsiteY22" fmla="*/ 1453896 h 4901184"/>
              <a:gd name="connsiteX23" fmla="*/ 3172968 w 3602736"/>
              <a:gd name="connsiteY23" fmla="*/ 1783080 h 4901184"/>
              <a:gd name="connsiteX24" fmla="*/ 2734056 w 3602736"/>
              <a:gd name="connsiteY24" fmla="*/ 1847088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2002536 w 3602736"/>
              <a:gd name="connsiteY28" fmla="*/ 2505456 h 4901184"/>
              <a:gd name="connsiteX29" fmla="*/ 1947672 w 3602736"/>
              <a:gd name="connsiteY29" fmla="*/ 2633472 h 4901184"/>
              <a:gd name="connsiteX30" fmla="*/ 1901952 w 3602736"/>
              <a:gd name="connsiteY30" fmla="*/ 275234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786384 w 3602736"/>
              <a:gd name="connsiteY63" fmla="*/ 2359152 h 4901184"/>
              <a:gd name="connsiteX64" fmla="*/ 923544 w 3602736"/>
              <a:gd name="connsiteY64" fmla="*/ 2194560 h 4901184"/>
              <a:gd name="connsiteX0" fmla="*/ 1024128 w 3602736"/>
              <a:gd name="connsiteY0" fmla="*/ 1764792 h 4901184"/>
              <a:gd name="connsiteX1" fmla="*/ 1133856 w 3602736"/>
              <a:gd name="connsiteY1" fmla="*/ 1719072 h 4901184"/>
              <a:gd name="connsiteX2" fmla="*/ 1335024 w 3602736"/>
              <a:gd name="connsiteY2" fmla="*/ 1691640 h 4901184"/>
              <a:gd name="connsiteX3" fmla="*/ 1600200 w 3602736"/>
              <a:gd name="connsiteY3" fmla="*/ 1636776 h 4901184"/>
              <a:gd name="connsiteX4" fmla="*/ 1591056 w 3602736"/>
              <a:gd name="connsiteY4" fmla="*/ 1417320 h 4901184"/>
              <a:gd name="connsiteX5" fmla="*/ 1837944 w 3602736"/>
              <a:gd name="connsiteY5" fmla="*/ 1207008 h 4901184"/>
              <a:gd name="connsiteX6" fmla="*/ 2002536 w 3602736"/>
              <a:gd name="connsiteY6" fmla="*/ 960120 h 4901184"/>
              <a:gd name="connsiteX7" fmla="*/ 2084832 w 3602736"/>
              <a:gd name="connsiteY7" fmla="*/ 795528 h 4901184"/>
              <a:gd name="connsiteX8" fmla="*/ 2121408 w 3602736"/>
              <a:gd name="connsiteY8" fmla="*/ 594360 h 4901184"/>
              <a:gd name="connsiteX9" fmla="*/ 2203704 w 3602736"/>
              <a:gd name="connsiteY9" fmla="*/ 457200 h 4901184"/>
              <a:gd name="connsiteX10" fmla="*/ 2176272 w 3602736"/>
              <a:gd name="connsiteY10" fmla="*/ 219456 h 4901184"/>
              <a:gd name="connsiteX11" fmla="*/ 2359152 w 3602736"/>
              <a:gd name="connsiteY11" fmla="*/ 82296 h 4901184"/>
              <a:gd name="connsiteX12" fmla="*/ 2606040 w 3602736"/>
              <a:gd name="connsiteY12" fmla="*/ 0 h 4901184"/>
              <a:gd name="connsiteX13" fmla="*/ 2816352 w 3602736"/>
              <a:gd name="connsiteY13" fmla="*/ 0 h 4901184"/>
              <a:gd name="connsiteX14" fmla="*/ 2862072 w 3602736"/>
              <a:gd name="connsiteY14" fmla="*/ 45720 h 4901184"/>
              <a:gd name="connsiteX15" fmla="*/ 3044952 w 3602736"/>
              <a:gd name="connsiteY15" fmla="*/ 100584 h 4901184"/>
              <a:gd name="connsiteX16" fmla="*/ 3218688 w 3602736"/>
              <a:gd name="connsiteY16" fmla="*/ 82296 h 4901184"/>
              <a:gd name="connsiteX17" fmla="*/ 3419856 w 3602736"/>
              <a:gd name="connsiteY17" fmla="*/ 109728 h 4901184"/>
              <a:gd name="connsiteX18" fmla="*/ 3602736 w 3602736"/>
              <a:gd name="connsiteY18" fmla="*/ 201168 h 4901184"/>
              <a:gd name="connsiteX19" fmla="*/ 3584448 w 3602736"/>
              <a:gd name="connsiteY19" fmla="*/ 539496 h 4901184"/>
              <a:gd name="connsiteX20" fmla="*/ 3483864 w 3602736"/>
              <a:gd name="connsiteY20" fmla="*/ 905256 h 4901184"/>
              <a:gd name="connsiteX21" fmla="*/ 3474720 w 3602736"/>
              <a:gd name="connsiteY21" fmla="*/ 1143000 h 4901184"/>
              <a:gd name="connsiteX22" fmla="*/ 3401568 w 3602736"/>
              <a:gd name="connsiteY22" fmla="*/ 1453896 h 4901184"/>
              <a:gd name="connsiteX23" fmla="*/ 3172968 w 3602736"/>
              <a:gd name="connsiteY23" fmla="*/ 1783080 h 4901184"/>
              <a:gd name="connsiteX24" fmla="*/ 2734056 w 3602736"/>
              <a:gd name="connsiteY24" fmla="*/ 1847088 h 4901184"/>
              <a:gd name="connsiteX25" fmla="*/ 2350008 w 3602736"/>
              <a:gd name="connsiteY25" fmla="*/ 2002536 h 4901184"/>
              <a:gd name="connsiteX26" fmla="*/ 2240280 w 3602736"/>
              <a:gd name="connsiteY26" fmla="*/ 2221992 h 4901184"/>
              <a:gd name="connsiteX27" fmla="*/ 2075688 w 3602736"/>
              <a:gd name="connsiteY27" fmla="*/ 2377440 h 4901184"/>
              <a:gd name="connsiteX28" fmla="*/ 2002536 w 3602736"/>
              <a:gd name="connsiteY28" fmla="*/ 2505456 h 4901184"/>
              <a:gd name="connsiteX29" fmla="*/ 1947672 w 3602736"/>
              <a:gd name="connsiteY29" fmla="*/ 2633472 h 4901184"/>
              <a:gd name="connsiteX30" fmla="*/ 1901952 w 3602736"/>
              <a:gd name="connsiteY30" fmla="*/ 2752344 h 4901184"/>
              <a:gd name="connsiteX31" fmla="*/ 1828800 w 3602736"/>
              <a:gd name="connsiteY31" fmla="*/ 2816352 h 4901184"/>
              <a:gd name="connsiteX32" fmla="*/ 1755648 w 3602736"/>
              <a:gd name="connsiteY32" fmla="*/ 2935224 h 4901184"/>
              <a:gd name="connsiteX33" fmla="*/ 1874520 w 3602736"/>
              <a:gd name="connsiteY33" fmla="*/ 3044952 h 4901184"/>
              <a:gd name="connsiteX34" fmla="*/ 1901952 w 3602736"/>
              <a:gd name="connsiteY34" fmla="*/ 3236976 h 4901184"/>
              <a:gd name="connsiteX35" fmla="*/ 1911096 w 3602736"/>
              <a:gd name="connsiteY35" fmla="*/ 3328416 h 4901184"/>
              <a:gd name="connsiteX36" fmla="*/ 1773936 w 3602736"/>
              <a:gd name="connsiteY36" fmla="*/ 3566160 h 4901184"/>
              <a:gd name="connsiteX37" fmla="*/ 1746504 w 3602736"/>
              <a:gd name="connsiteY37" fmla="*/ 3712464 h 4901184"/>
              <a:gd name="connsiteX38" fmla="*/ 1691640 w 3602736"/>
              <a:gd name="connsiteY38" fmla="*/ 3968496 h 4901184"/>
              <a:gd name="connsiteX39" fmla="*/ 1636776 w 3602736"/>
              <a:gd name="connsiteY39" fmla="*/ 4005072 h 4901184"/>
              <a:gd name="connsiteX40" fmla="*/ 1444752 w 3602736"/>
              <a:gd name="connsiteY40" fmla="*/ 4169664 h 4901184"/>
              <a:gd name="connsiteX41" fmla="*/ 1335024 w 3602736"/>
              <a:gd name="connsiteY41" fmla="*/ 4334256 h 4901184"/>
              <a:gd name="connsiteX42" fmla="*/ 1271016 w 3602736"/>
              <a:gd name="connsiteY42" fmla="*/ 4507992 h 4901184"/>
              <a:gd name="connsiteX43" fmla="*/ 1170432 w 3602736"/>
              <a:gd name="connsiteY43" fmla="*/ 4663440 h 4901184"/>
              <a:gd name="connsiteX44" fmla="*/ 1088136 w 3602736"/>
              <a:gd name="connsiteY44" fmla="*/ 4736592 h 4901184"/>
              <a:gd name="connsiteX45" fmla="*/ 914400 w 3602736"/>
              <a:gd name="connsiteY45" fmla="*/ 4855464 h 4901184"/>
              <a:gd name="connsiteX46" fmla="*/ 731520 w 3602736"/>
              <a:gd name="connsiteY46" fmla="*/ 4901184 h 4901184"/>
              <a:gd name="connsiteX47" fmla="*/ 667512 w 3602736"/>
              <a:gd name="connsiteY47" fmla="*/ 4855464 h 4901184"/>
              <a:gd name="connsiteX48" fmla="*/ 438912 w 3602736"/>
              <a:gd name="connsiteY48" fmla="*/ 4645152 h 4901184"/>
              <a:gd name="connsiteX49" fmla="*/ 292608 w 3602736"/>
              <a:gd name="connsiteY49" fmla="*/ 4507992 h 4901184"/>
              <a:gd name="connsiteX50" fmla="*/ 192024 w 3602736"/>
              <a:gd name="connsiteY50" fmla="*/ 4325112 h 4901184"/>
              <a:gd name="connsiteX51" fmla="*/ 192024 w 3602736"/>
              <a:gd name="connsiteY51" fmla="*/ 4178808 h 4901184"/>
              <a:gd name="connsiteX52" fmla="*/ 173736 w 3602736"/>
              <a:gd name="connsiteY52" fmla="*/ 3913632 h 4901184"/>
              <a:gd name="connsiteX53" fmla="*/ 73152 w 3602736"/>
              <a:gd name="connsiteY53" fmla="*/ 3749040 h 4901184"/>
              <a:gd name="connsiteX54" fmla="*/ 0 w 3602736"/>
              <a:gd name="connsiteY54" fmla="*/ 3575304 h 4901184"/>
              <a:gd name="connsiteX55" fmla="*/ 73152 w 3602736"/>
              <a:gd name="connsiteY55" fmla="*/ 3520440 h 4901184"/>
              <a:gd name="connsiteX56" fmla="*/ 219456 w 3602736"/>
              <a:gd name="connsiteY56" fmla="*/ 3438144 h 4901184"/>
              <a:gd name="connsiteX57" fmla="*/ 365760 w 3602736"/>
              <a:gd name="connsiteY57" fmla="*/ 3319272 h 4901184"/>
              <a:gd name="connsiteX58" fmla="*/ 539496 w 3602736"/>
              <a:gd name="connsiteY58" fmla="*/ 3154680 h 4901184"/>
              <a:gd name="connsiteX59" fmla="*/ 603504 w 3602736"/>
              <a:gd name="connsiteY59" fmla="*/ 2980944 h 4901184"/>
              <a:gd name="connsiteX60" fmla="*/ 658368 w 3602736"/>
              <a:gd name="connsiteY60" fmla="*/ 2807208 h 4901184"/>
              <a:gd name="connsiteX61" fmla="*/ 694944 w 3602736"/>
              <a:gd name="connsiteY61" fmla="*/ 2615184 h 4901184"/>
              <a:gd name="connsiteX62" fmla="*/ 731520 w 3602736"/>
              <a:gd name="connsiteY62" fmla="*/ 2496312 h 4901184"/>
              <a:gd name="connsiteX63" fmla="*/ 786384 w 3602736"/>
              <a:gd name="connsiteY63" fmla="*/ 2359152 h 4901184"/>
              <a:gd name="connsiteX64" fmla="*/ 932688 w 3602736"/>
              <a:gd name="connsiteY64" fmla="*/ 2112264 h 49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602736" h="4901184">
                <a:moveTo>
                  <a:pt x="1024128" y="1764792"/>
                </a:moveTo>
                <a:lnTo>
                  <a:pt x="1133856" y="1719072"/>
                </a:lnTo>
                <a:lnTo>
                  <a:pt x="1335024" y="1691640"/>
                </a:lnTo>
                <a:lnTo>
                  <a:pt x="1600200" y="1636776"/>
                </a:lnTo>
                <a:lnTo>
                  <a:pt x="1591056" y="1417320"/>
                </a:lnTo>
                <a:lnTo>
                  <a:pt x="1837944" y="1207008"/>
                </a:lnTo>
                <a:lnTo>
                  <a:pt x="2002536" y="960120"/>
                </a:lnTo>
                <a:lnTo>
                  <a:pt x="2084832" y="795528"/>
                </a:lnTo>
                <a:lnTo>
                  <a:pt x="2121408" y="594360"/>
                </a:lnTo>
                <a:lnTo>
                  <a:pt x="2203704" y="457200"/>
                </a:lnTo>
                <a:lnTo>
                  <a:pt x="2176272" y="219456"/>
                </a:lnTo>
                <a:lnTo>
                  <a:pt x="2359152" y="82296"/>
                </a:lnTo>
                <a:lnTo>
                  <a:pt x="2606040" y="0"/>
                </a:lnTo>
                <a:lnTo>
                  <a:pt x="2816352" y="0"/>
                </a:lnTo>
                <a:lnTo>
                  <a:pt x="2862072" y="45720"/>
                </a:lnTo>
                <a:lnTo>
                  <a:pt x="3044952" y="100584"/>
                </a:lnTo>
                <a:lnTo>
                  <a:pt x="3218688" y="82296"/>
                </a:lnTo>
                <a:lnTo>
                  <a:pt x="3419856" y="109728"/>
                </a:lnTo>
                <a:lnTo>
                  <a:pt x="3602736" y="201168"/>
                </a:lnTo>
                <a:lnTo>
                  <a:pt x="3584448" y="539496"/>
                </a:lnTo>
                <a:lnTo>
                  <a:pt x="3483864" y="905256"/>
                </a:lnTo>
                <a:lnTo>
                  <a:pt x="3474720" y="1143000"/>
                </a:lnTo>
                <a:lnTo>
                  <a:pt x="3401568" y="1453896"/>
                </a:lnTo>
                <a:lnTo>
                  <a:pt x="3172968" y="1783080"/>
                </a:lnTo>
                <a:lnTo>
                  <a:pt x="2734056" y="1847088"/>
                </a:lnTo>
                <a:lnTo>
                  <a:pt x="2350008" y="2002536"/>
                </a:lnTo>
                <a:lnTo>
                  <a:pt x="2240280" y="2221992"/>
                </a:lnTo>
                <a:lnTo>
                  <a:pt x="2075688" y="2377440"/>
                </a:lnTo>
                <a:lnTo>
                  <a:pt x="2002536" y="2505456"/>
                </a:lnTo>
                <a:lnTo>
                  <a:pt x="1947672" y="2633472"/>
                </a:lnTo>
                <a:lnTo>
                  <a:pt x="1901952" y="2752344"/>
                </a:lnTo>
                <a:lnTo>
                  <a:pt x="1828800" y="2816352"/>
                </a:lnTo>
                <a:lnTo>
                  <a:pt x="1755648" y="2935224"/>
                </a:lnTo>
                <a:lnTo>
                  <a:pt x="1874520" y="3044952"/>
                </a:lnTo>
                <a:lnTo>
                  <a:pt x="1901952" y="3236976"/>
                </a:lnTo>
                <a:lnTo>
                  <a:pt x="1911096" y="3328416"/>
                </a:lnTo>
                <a:lnTo>
                  <a:pt x="1773936" y="3566160"/>
                </a:lnTo>
                <a:lnTo>
                  <a:pt x="1746504" y="3712464"/>
                </a:lnTo>
                <a:lnTo>
                  <a:pt x="1691640" y="3968496"/>
                </a:lnTo>
                <a:lnTo>
                  <a:pt x="1636776" y="4005072"/>
                </a:lnTo>
                <a:lnTo>
                  <a:pt x="1444752" y="4169664"/>
                </a:lnTo>
                <a:lnTo>
                  <a:pt x="1335024" y="4334256"/>
                </a:lnTo>
                <a:lnTo>
                  <a:pt x="1271016" y="4507992"/>
                </a:lnTo>
                <a:lnTo>
                  <a:pt x="1170432" y="4663440"/>
                </a:lnTo>
                <a:lnTo>
                  <a:pt x="1088136" y="4736592"/>
                </a:lnTo>
                <a:lnTo>
                  <a:pt x="914400" y="4855464"/>
                </a:lnTo>
                <a:lnTo>
                  <a:pt x="731520" y="4901184"/>
                </a:lnTo>
                <a:lnTo>
                  <a:pt x="667512" y="4855464"/>
                </a:lnTo>
                <a:lnTo>
                  <a:pt x="438912" y="4645152"/>
                </a:lnTo>
                <a:lnTo>
                  <a:pt x="292608" y="4507992"/>
                </a:lnTo>
                <a:lnTo>
                  <a:pt x="192024" y="4325112"/>
                </a:lnTo>
                <a:lnTo>
                  <a:pt x="192024" y="4178808"/>
                </a:lnTo>
                <a:lnTo>
                  <a:pt x="173736" y="3913632"/>
                </a:lnTo>
                <a:lnTo>
                  <a:pt x="73152" y="3749040"/>
                </a:lnTo>
                <a:lnTo>
                  <a:pt x="0" y="3575304"/>
                </a:lnTo>
                <a:lnTo>
                  <a:pt x="73152" y="3520440"/>
                </a:lnTo>
                <a:lnTo>
                  <a:pt x="219456" y="3438144"/>
                </a:lnTo>
                <a:lnTo>
                  <a:pt x="365760" y="3319272"/>
                </a:lnTo>
                <a:lnTo>
                  <a:pt x="539496" y="3154680"/>
                </a:lnTo>
                <a:lnTo>
                  <a:pt x="603504" y="2980944"/>
                </a:lnTo>
                <a:lnTo>
                  <a:pt x="658368" y="2807208"/>
                </a:lnTo>
                <a:lnTo>
                  <a:pt x="694944" y="2615184"/>
                </a:lnTo>
                <a:lnTo>
                  <a:pt x="731520" y="2496312"/>
                </a:lnTo>
                <a:cubicBezTo>
                  <a:pt x="755904" y="2456688"/>
                  <a:pt x="762000" y="2398776"/>
                  <a:pt x="786384" y="2359152"/>
                </a:cubicBezTo>
                <a:lnTo>
                  <a:pt x="932688" y="2112264"/>
                </a:lnTo>
              </a:path>
            </a:pathLst>
          </a:custGeom>
          <a:solidFill>
            <a:srgbClr val="B1510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80962" y="2450592"/>
            <a:ext cx="1149205" cy="2868767"/>
          </a:xfrm>
          <a:custGeom>
            <a:avLst/>
            <a:gdLst>
              <a:gd name="connsiteX0" fmla="*/ 621792 w 1124712"/>
              <a:gd name="connsiteY0" fmla="*/ 146304 h 2734056"/>
              <a:gd name="connsiteX1" fmla="*/ 694944 w 1124712"/>
              <a:gd name="connsiteY1" fmla="*/ 109728 h 2734056"/>
              <a:gd name="connsiteX2" fmla="*/ 1014984 w 1124712"/>
              <a:gd name="connsiteY2" fmla="*/ 0 h 2734056"/>
              <a:gd name="connsiteX3" fmla="*/ 1069848 w 1124712"/>
              <a:gd name="connsiteY3" fmla="*/ 27432 h 2734056"/>
              <a:gd name="connsiteX4" fmla="*/ 1124712 w 1124712"/>
              <a:gd name="connsiteY4" fmla="*/ 109728 h 2734056"/>
              <a:gd name="connsiteX5" fmla="*/ 1097280 w 1124712"/>
              <a:gd name="connsiteY5" fmla="*/ 192024 h 2734056"/>
              <a:gd name="connsiteX6" fmla="*/ 1097280 w 1124712"/>
              <a:gd name="connsiteY6" fmla="*/ 310896 h 2734056"/>
              <a:gd name="connsiteX7" fmla="*/ 1078992 w 1124712"/>
              <a:gd name="connsiteY7" fmla="*/ 384048 h 2734056"/>
              <a:gd name="connsiteX8" fmla="*/ 1042416 w 1124712"/>
              <a:gd name="connsiteY8" fmla="*/ 420624 h 2734056"/>
              <a:gd name="connsiteX9" fmla="*/ 987552 w 1124712"/>
              <a:gd name="connsiteY9" fmla="*/ 457200 h 2734056"/>
              <a:gd name="connsiteX10" fmla="*/ 950976 w 1124712"/>
              <a:gd name="connsiteY10" fmla="*/ 585216 h 2734056"/>
              <a:gd name="connsiteX11" fmla="*/ 960120 w 1124712"/>
              <a:gd name="connsiteY11" fmla="*/ 676656 h 2734056"/>
              <a:gd name="connsiteX12" fmla="*/ 978408 w 1124712"/>
              <a:gd name="connsiteY12" fmla="*/ 777240 h 2734056"/>
              <a:gd name="connsiteX13" fmla="*/ 978408 w 1124712"/>
              <a:gd name="connsiteY13" fmla="*/ 777240 h 2734056"/>
              <a:gd name="connsiteX14" fmla="*/ 923544 w 1124712"/>
              <a:gd name="connsiteY14" fmla="*/ 923544 h 2734056"/>
              <a:gd name="connsiteX15" fmla="*/ 978408 w 1124712"/>
              <a:gd name="connsiteY15" fmla="*/ 1005840 h 2734056"/>
              <a:gd name="connsiteX16" fmla="*/ 950976 w 1124712"/>
              <a:gd name="connsiteY16" fmla="*/ 1097280 h 2734056"/>
              <a:gd name="connsiteX17" fmla="*/ 905256 w 1124712"/>
              <a:gd name="connsiteY17" fmla="*/ 1152144 h 2734056"/>
              <a:gd name="connsiteX18" fmla="*/ 877824 w 1124712"/>
              <a:gd name="connsiteY18" fmla="*/ 1234440 h 2734056"/>
              <a:gd name="connsiteX19" fmla="*/ 850392 w 1124712"/>
              <a:gd name="connsiteY19" fmla="*/ 1316736 h 2734056"/>
              <a:gd name="connsiteX20" fmla="*/ 859536 w 1124712"/>
              <a:gd name="connsiteY20" fmla="*/ 1371600 h 2734056"/>
              <a:gd name="connsiteX21" fmla="*/ 868680 w 1124712"/>
              <a:gd name="connsiteY21" fmla="*/ 1499616 h 2734056"/>
              <a:gd name="connsiteX22" fmla="*/ 923544 w 1124712"/>
              <a:gd name="connsiteY22" fmla="*/ 1636776 h 2734056"/>
              <a:gd name="connsiteX23" fmla="*/ 914400 w 1124712"/>
              <a:gd name="connsiteY23" fmla="*/ 1783080 h 2734056"/>
              <a:gd name="connsiteX24" fmla="*/ 832104 w 1124712"/>
              <a:gd name="connsiteY24" fmla="*/ 1984248 h 2734056"/>
              <a:gd name="connsiteX25" fmla="*/ 777240 w 1124712"/>
              <a:gd name="connsiteY25" fmla="*/ 2103120 h 2734056"/>
              <a:gd name="connsiteX26" fmla="*/ 676656 w 1124712"/>
              <a:gd name="connsiteY26" fmla="*/ 2231136 h 2734056"/>
              <a:gd name="connsiteX27" fmla="*/ 658368 w 1124712"/>
              <a:gd name="connsiteY27" fmla="*/ 2423160 h 2734056"/>
              <a:gd name="connsiteX28" fmla="*/ 576072 w 1124712"/>
              <a:gd name="connsiteY28" fmla="*/ 2532888 h 2734056"/>
              <a:gd name="connsiteX29" fmla="*/ 548640 w 1124712"/>
              <a:gd name="connsiteY29" fmla="*/ 2734056 h 2734056"/>
              <a:gd name="connsiteX30" fmla="*/ 0 w 1124712"/>
              <a:gd name="connsiteY30" fmla="*/ 1472184 h 2734056"/>
              <a:gd name="connsiteX31" fmla="*/ 146304 w 1124712"/>
              <a:gd name="connsiteY31" fmla="*/ 1335024 h 2734056"/>
              <a:gd name="connsiteX32" fmla="*/ 219456 w 1124712"/>
              <a:gd name="connsiteY32" fmla="*/ 1216152 h 2734056"/>
              <a:gd name="connsiteX33" fmla="*/ 356616 w 1124712"/>
              <a:gd name="connsiteY33" fmla="*/ 1042416 h 2734056"/>
              <a:gd name="connsiteX34" fmla="*/ 429768 w 1124712"/>
              <a:gd name="connsiteY34" fmla="*/ 841248 h 2734056"/>
              <a:gd name="connsiteX35" fmla="*/ 502920 w 1124712"/>
              <a:gd name="connsiteY35" fmla="*/ 594360 h 2734056"/>
              <a:gd name="connsiteX36" fmla="*/ 548640 w 1124712"/>
              <a:gd name="connsiteY36" fmla="*/ 457200 h 2734056"/>
              <a:gd name="connsiteX37" fmla="*/ 539496 w 1124712"/>
              <a:gd name="connsiteY37" fmla="*/ 365760 h 2734056"/>
              <a:gd name="connsiteX38" fmla="*/ 539496 w 1124712"/>
              <a:gd name="connsiteY38" fmla="*/ 320040 h 2734056"/>
              <a:gd name="connsiteX39" fmla="*/ 566928 w 1124712"/>
              <a:gd name="connsiteY39" fmla="*/ 310896 h 2734056"/>
              <a:gd name="connsiteX40" fmla="*/ 603504 w 1124712"/>
              <a:gd name="connsiteY40" fmla="*/ 301752 h 2734056"/>
              <a:gd name="connsiteX41" fmla="*/ 640080 w 1124712"/>
              <a:gd name="connsiteY41" fmla="*/ 219456 h 2734056"/>
              <a:gd name="connsiteX42" fmla="*/ 685800 w 1124712"/>
              <a:gd name="connsiteY42" fmla="*/ 109728 h 2734056"/>
              <a:gd name="connsiteX0" fmla="*/ 621792 w 1124712"/>
              <a:gd name="connsiteY0" fmla="*/ 146304 h 2734056"/>
              <a:gd name="connsiteX1" fmla="*/ 694944 w 1124712"/>
              <a:gd name="connsiteY1" fmla="*/ 109728 h 2734056"/>
              <a:gd name="connsiteX2" fmla="*/ 1014984 w 1124712"/>
              <a:gd name="connsiteY2" fmla="*/ 0 h 2734056"/>
              <a:gd name="connsiteX3" fmla="*/ 1069848 w 1124712"/>
              <a:gd name="connsiteY3" fmla="*/ 27432 h 2734056"/>
              <a:gd name="connsiteX4" fmla="*/ 1124712 w 1124712"/>
              <a:gd name="connsiteY4" fmla="*/ 109728 h 2734056"/>
              <a:gd name="connsiteX5" fmla="*/ 1097280 w 1124712"/>
              <a:gd name="connsiteY5" fmla="*/ 192024 h 2734056"/>
              <a:gd name="connsiteX6" fmla="*/ 1097280 w 1124712"/>
              <a:gd name="connsiteY6" fmla="*/ 310896 h 2734056"/>
              <a:gd name="connsiteX7" fmla="*/ 1078992 w 1124712"/>
              <a:gd name="connsiteY7" fmla="*/ 384048 h 2734056"/>
              <a:gd name="connsiteX8" fmla="*/ 1042416 w 1124712"/>
              <a:gd name="connsiteY8" fmla="*/ 420624 h 2734056"/>
              <a:gd name="connsiteX9" fmla="*/ 987552 w 1124712"/>
              <a:gd name="connsiteY9" fmla="*/ 457200 h 2734056"/>
              <a:gd name="connsiteX10" fmla="*/ 950976 w 1124712"/>
              <a:gd name="connsiteY10" fmla="*/ 585216 h 2734056"/>
              <a:gd name="connsiteX11" fmla="*/ 960120 w 1124712"/>
              <a:gd name="connsiteY11" fmla="*/ 676656 h 2734056"/>
              <a:gd name="connsiteX12" fmla="*/ 978408 w 1124712"/>
              <a:gd name="connsiteY12" fmla="*/ 777240 h 2734056"/>
              <a:gd name="connsiteX13" fmla="*/ 978408 w 1124712"/>
              <a:gd name="connsiteY13" fmla="*/ 777240 h 2734056"/>
              <a:gd name="connsiteX14" fmla="*/ 923544 w 1124712"/>
              <a:gd name="connsiteY14" fmla="*/ 923544 h 2734056"/>
              <a:gd name="connsiteX15" fmla="*/ 978408 w 1124712"/>
              <a:gd name="connsiteY15" fmla="*/ 1005840 h 2734056"/>
              <a:gd name="connsiteX16" fmla="*/ 950976 w 1124712"/>
              <a:gd name="connsiteY16" fmla="*/ 1097280 h 2734056"/>
              <a:gd name="connsiteX17" fmla="*/ 905256 w 1124712"/>
              <a:gd name="connsiteY17" fmla="*/ 1152144 h 2734056"/>
              <a:gd name="connsiteX18" fmla="*/ 877824 w 1124712"/>
              <a:gd name="connsiteY18" fmla="*/ 1234440 h 2734056"/>
              <a:gd name="connsiteX19" fmla="*/ 850392 w 1124712"/>
              <a:gd name="connsiteY19" fmla="*/ 1316736 h 2734056"/>
              <a:gd name="connsiteX20" fmla="*/ 859536 w 1124712"/>
              <a:gd name="connsiteY20" fmla="*/ 1371600 h 2734056"/>
              <a:gd name="connsiteX21" fmla="*/ 868680 w 1124712"/>
              <a:gd name="connsiteY21" fmla="*/ 1499616 h 2734056"/>
              <a:gd name="connsiteX22" fmla="*/ 923544 w 1124712"/>
              <a:gd name="connsiteY22" fmla="*/ 1636776 h 2734056"/>
              <a:gd name="connsiteX23" fmla="*/ 914400 w 1124712"/>
              <a:gd name="connsiteY23" fmla="*/ 1783080 h 2734056"/>
              <a:gd name="connsiteX24" fmla="*/ 832104 w 1124712"/>
              <a:gd name="connsiteY24" fmla="*/ 1984248 h 2734056"/>
              <a:gd name="connsiteX25" fmla="*/ 777240 w 1124712"/>
              <a:gd name="connsiteY25" fmla="*/ 2103120 h 2734056"/>
              <a:gd name="connsiteX26" fmla="*/ 676656 w 1124712"/>
              <a:gd name="connsiteY26" fmla="*/ 2231136 h 2734056"/>
              <a:gd name="connsiteX27" fmla="*/ 658368 w 1124712"/>
              <a:gd name="connsiteY27" fmla="*/ 2423160 h 2734056"/>
              <a:gd name="connsiteX28" fmla="*/ 649550 w 1124712"/>
              <a:gd name="connsiteY28" fmla="*/ 2639023 h 2734056"/>
              <a:gd name="connsiteX29" fmla="*/ 548640 w 1124712"/>
              <a:gd name="connsiteY29" fmla="*/ 2734056 h 2734056"/>
              <a:gd name="connsiteX30" fmla="*/ 0 w 1124712"/>
              <a:gd name="connsiteY30" fmla="*/ 1472184 h 2734056"/>
              <a:gd name="connsiteX31" fmla="*/ 146304 w 1124712"/>
              <a:gd name="connsiteY31" fmla="*/ 1335024 h 2734056"/>
              <a:gd name="connsiteX32" fmla="*/ 219456 w 1124712"/>
              <a:gd name="connsiteY32" fmla="*/ 1216152 h 2734056"/>
              <a:gd name="connsiteX33" fmla="*/ 356616 w 1124712"/>
              <a:gd name="connsiteY33" fmla="*/ 1042416 h 2734056"/>
              <a:gd name="connsiteX34" fmla="*/ 429768 w 1124712"/>
              <a:gd name="connsiteY34" fmla="*/ 841248 h 2734056"/>
              <a:gd name="connsiteX35" fmla="*/ 502920 w 1124712"/>
              <a:gd name="connsiteY35" fmla="*/ 594360 h 2734056"/>
              <a:gd name="connsiteX36" fmla="*/ 548640 w 1124712"/>
              <a:gd name="connsiteY36" fmla="*/ 457200 h 2734056"/>
              <a:gd name="connsiteX37" fmla="*/ 539496 w 1124712"/>
              <a:gd name="connsiteY37" fmla="*/ 365760 h 2734056"/>
              <a:gd name="connsiteX38" fmla="*/ 539496 w 1124712"/>
              <a:gd name="connsiteY38" fmla="*/ 320040 h 2734056"/>
              <a:gd name="connsiteX39" fmla="*/ 566928 w 1124712"/>
              <a:gd name="connsiteY39" fmla="*/ 310896 h 2734056"/>
              <a:gd name="connsiteX40" fmla="*/ 603504 w 1124712"/>
              <a:gd name="connsiteY40" fmla="*/ 301752 h 2734056"/>
              <a:gd name="connsiteX41" fmla="*/ 640080 w 1124712"/>
              <a:gd name="connsiteY41" fmla="*/ 219456 h 2734056"/>
              <a:gd name="connsiteX42" fmla="*/ 685800 w 1124712"/>
              <a:gd name="connsiteY42" fmla="*/ 109728 h 2734056"/>
              <a:gd name="connsiteX0" fmla="*/ 621792 w 1124712"/>
              <a:gd name="connsiteY0" fmla="*/ 146304 h 2734056"/>
              <a:gd name="connsiteX1" fmla="*/ 694944 w 1124712"/>
              <a:gd name="connsiteY1" fmla="*/ 109728 h 2734056"/>
              <a:gd name="connsiteX2" fmla="*/ 1014984 w 1124712"/>
              <a:gd name="connsiteY2" fmla="*/ 0 h 2734056"/>
              <a:gd name="connsiteX3" fmla="*/ 1069848 w 1124712"/>
              <a:gd name="connsiteY3" fmla="*/ 27432 h 2734056"/>
              <a:gd name="connsiteX4" fmla="*/ 1124712 w 1124712"/>
              <a:gd name="connsiteY4" fmla="*/ 109728 h 2734056"/>
              <a:gd name="connsiteX5" fmla="*/ 1097280 w 1124712"/>
              <a:gd name="connsiteY5" fmla="*/ 192024 h 2734056"/>
              <a:gd name="connsiteX6" fmla="*/ 1097280 w 1124712"/>
              <a:gd name="connsiteY6" fmla="*/ 310896 h 2734056"/>
              <a:gd name="connsiteX7" fmla="*/ 1078992 w 1124712"/>
              <a:gd name="connsiteY7" fmla="*/ 384048 h 2734056"/>
              <a:gd name="connsiteX8" fmla="*/ 1042416 w 1124712"/>
              <a:gd name="connsiteY8" fmla="*/ 420624 h 2734056"/>
              <a:gd name="connsiteX9" fmla="*/ 987552 w 1124712"/>
              <a:gd name="connsiteY9" fmla="*/ 457200 h 2734056"/>
              <a:gd name="connsiteX10" fmla="*/ 950976 w 1124712"/>
              <a:gd name="connsiteY10" fmla="*/ 585216 h 2734056"/>
              <a:gd name="connsiteX11" fmla="*/ 960120 w 1124712"/>
              <a:gd name="connsiteY11" fmla="*/ 676656 h 2734056"/>
              <a:gd name="connsiteX12" fmla="*/ 978408 w 1124712"/>
              <a:gd name="connsiteY12" fmla="*/ 777240 h 2734056"/>
              <a:gd name="connsiteX13" fmla="*/ 978408 w 1124712"/>
              <a:gd name="connsiteY13" fmla="*/ 777240 h 2734056"/>
              <a:gd name="connsiteX14" fmla="*/ 923544 w 1124712"/>
              <a:gd name="connsiteY14" fmla="*/ 923544 h 2734056"/>
              <a:gd name="connsiteX15" fmla="*/ 978408 w 1124712"/>
              <a:gd name="connsiteY15" fmla="*/ 1005840 h 2734056"/>
              <a:gd name="connsiteX16" fmla="*/ 950976 w 1124712"/>
              <a:gd name="connsiteY16" fmla="*/ 1097280 h 2734056"/>
              <a:gd name="connsiteX17" fmla="*/ 905256 w 1124712"/>
              <a:gd name="connsiteY17" fmla="*/ 1152144 h 2734056"/>
              <a:gd name="connsiteX18" fmla="*/ 877824 w 1124712"/>
              <a:gd name="connsiteY18" fmla="*/ 1234440 h 2734056"/>
              <a:gd name="connsiteX19" fmla="*/ 850392 w 1124712"/>
              <a:gd name="connsiteY19" fmla="*/ 1316736 h 2734056"/>
              <a:gd name="connsiteX20" fmla="*/ 859536 w 1124712"/>
              <a:gd name="connsiteY20" fmla="*/ 1371600 h 2734056"/>
              <a:gd name="connsiteX21" fmla="*/ 868680 w 1124712"/>
              <a:gd name="connsiteY21" fmla="*/ 1499616 h 2734056"/>
              <a:gd name="connsiteX22" fmla="*/ 923544 w 1124712"/>
              <a:gd name="connsiteY22" fmla="*/ 1636776 h 2734056"/>
              <a:gd name="connsiteX23" fmla="*/ 914400 w 1124712"/>
              <a:gd name="connsiteY23" fmla="*/ 1783080 h 2734056"/>
              <a:gd name="connsiteX24" fmla="*/ 832104 w 1124712"/>
              <a:gd name="connsiteY24" fmla="*/ 1984248 h 2734056"/>
              <a:gd name="connsiteX25" fmla="*/ 777240 w 1124712"/>
              <a:gd name="connsiteY25" fmla="*/ 2103120 h 2734056"/>
              <a:gd name="connsiteX26" fmla="*/ 676656 w 1124712"/>
              <a:gd name="connsiteY26" fmla="*/ 2231136 h 2734056"/>
              <a:gd name="connsiteX27" fmla="*/ 658368 w 1124712"/>
              <a:gd name="connsiteY27" fmla="*/ 2423160 h 2734056"/>
              <a:gd name="connsiteX28" fmla="*/ 559743 w 1124712"/>
              <a:gd name="connsiteY28" fmla="*/ 2683927 h 2734056"/>
              <a:gd name="connsiteX29" fmla="*/ 548640 w 1124712"/>
              <a:gd name="connsiteY29" fmla="*/ 2734056 h 2734056"/>
              <a:gd name="connsiteX30" fmla="*/ 0 w 1124712"/>
              <a:gd name="connsiteY30" fmla="*/ 1472184 h 2734056"/>
              <a:gd name="connsiteX31" fmla="*/ 146304 w 1124712"/>
              <a:gd name="connsiteY31" fmla="*/ 1335024 h 2734056"/>
              <a:gd name="connsiteX32" fmla="*/ 219456 w 1124712"/>
              <a:gd name="connsiteY32" fmla="*/ 1216152 h 2734056"/>
              <a:gd name="connsiteX33" fmla="*/ 356616 w 1124712"/>
              <a:gd name="connsiteY33" fmla="*/ 1042416 h 2734056"/>
              <a:gd name="connsiteX34" fmla="*/ 429768 w 1124712"/>
              <a:gd name="connsiteY34" fmla="*/ 841248 h 2734056"/>
              <a:gd name="connsiteX35" fmla="*/ 502920 w 1124712"/>
              <a:gd name="connsiteY35" fmla="*/ 594360 h 2734056"/>
              <a:gd name="connsiteX36" fmla="*/ 548640 w 1124712"/>
              <a:gd name="connsiteY36" fmla="*/ 457200 h 2734056"/>
              <a:gd name="connsiteX37" fmla="*/ 539496 w 1124712"/>
              <a:gd name="connsiteY37" fmla="*/ 365760 h 2734056"/>
              <a:gd name="connsiteX38" fmla="*/ 539496 w 1124712"/>
              <a:gd name="connsiteY38" fmla="*/ 320040 h 2734056"/>
              <a:gd name="connsiteX39" fmla="*/ 566928 w 1124712"/>
              <a:gd name="connsiteY39" fmla="*/ 310896 h 2734056"/>
              <a:gd name="connsiteX40" fmla="*/ 603504 w 1124712"/>
              <a:gd name="connsiteY40" fmla="*/ 301752 h 2734056"/>
              <a:gd name="connsiteX41" fmla="*/ 640080 w 1124712"/>
              <a:gd name="connsiteY41" fmla="*/ 219456 h 2734056"/>
              <a:gd name="connsiteX42" fmla="*/ 685800 w 1124712"/>
              <a:gd name="connsiteY42" fmla="*/ 109728 h 2734056"/>
              <a:gd name="connsiteX0" fmla="*/ 621792 w 1124712"/>
              <a:gd name="connsiteY0" fmla="*/ 146304 h 2844274"/>
              <a:gd name="connsiteX1" fmla="*/ 694944 w 1124712"/>
              <a:gd name="connsiteY1" fmla="*/ 109728 h 2844274"/>
              <a:gd name="connsiteX2" fmla="*/ 1014984 w 1124712"/>
              <a:gd name="connsiteY2" fmla="*/ 0 h 2844274"/>
              <a:gd name="connsiteX3" fmla="*/ 1069848 w 1124712"/>
              <a:gd name="connsiteY3" fmla="*/ 27432 h 2844274"/>
              <a:gd name="connsiteX4" fmla="*/ 1124712 w 1124712"/>
              <a:gd name="connsiteY4" fmla="*/ 109728 h 2844274"/>
              <a:gd name="connsiteX5" fmla="*/ 1097280 w 1124712"/>
              <a:gd name="connsiteY5" fmla="*/ 192024 h 2844274"/>
              <a:gd name="connsiteX6" fmla="*/ 1097280 w 1124712"/>
              <a:gd name="connsiteY6" fmla="*/ 310896 h 2844274"/>
              <a:gd name="connsiteX7" fmla="*/ 1078992 w 1124712"/>
              <a:gd name="connsiteY7" fmla="*/ 384048 h 2844274"/>
              <a:gd name="connsiteX8" fmla="*/ 1042416 w 1124712"/>
              <a:gd name="connsiteY8" fmla="*/ 420624 h 2844274"/>
              <a:gd name="connsiteX9" fmla="*/ 987552 w 1124712"/>
              <a:gd name="connsiteY9" fmla="*/ 457200 h 2844274"/>
              <a:gd name="connsiteX10" fmla="*/ 950976 w 1124712"/>
              <a:gd name="connsiteY10" fmla="*/ 585216 h 2844274"/>
              <a:gd name="connsiteX11" fmla="*/ 960120 w 1124712"/>
              <a:gd name="connsiteY11" fmla="*/ 676656 h 2844274"/>
              <a:gd name="connsiteX12" fmla="*/ 978408 w 1124712"/>
              <a:gd name="connsiteY12" fmla="*/ 777240 h 2844274"/>
              <a:gd name="connsiteX13" fmla="*/ 978408 w 1124712"/>
              <a:gd name="connsiteY13" fmla="*/ 777240 h 2844274"/>
              <a:gd name="connsiteX14" fmla="*/ 923544 w 1124712"/>
              <a:gd name="connsiteY14" fmla="*/ 923544 h 2844274"/>
              <a:gd name="connsiteX15" fmla="*/ 978408 w 1124712"/>
              <a:gd name="connsiteY15" fmla="*/ 1005840 h 2844274"/>
              <a:gd name="connsiteX16" fmla="*/ 950976 w 1124712"/>
              <a:gd name="connsiteY16" fmla="*/ 1097280 h 2844274"/>
              <a:gd name="connsiteX17" fmla="*/ 905256 w 1124712"/>
              <a:gd name="connsiteY17" fmla="*/ 1152144 h 2844274"/>
              <a:gd name="connsiteX18" fmla="*/ 877824 w 1124712"/>
              <a:gd name="connsiteY18" fmla="*/ 1234440 h 2844274"/>
              <a:gd name="connsiteX19" fmla="*/ 850392 w 1124712"/>
              <a:gd name="connsiteY19" fmla="*/ 1316736 h 2844274"/>
              <a:gd name="connsiteX20" fmla="*/ 859536 w 1124712"/>
              <a:gd name="connsiteY20" fmla="*/ 1371600 h 2844274"/>
              <a:gd name="connsiteX21" fmla="*/ 868680 w 1124712"/>
              <a:gd name="connsiteY21" fmla="*/ 1499616 h 2844274"/>
              <a:gd name="connsiteX22" fmla="*/ 923544 w 1124712"/>
              <a:gd name="connsiteY22" fmla="*/ 1636776 h 2844274"/>
              <a:gd name="connsiteX23" fmla="*/ 914400 w 1124712"/>
              <a:gd name="connsiteY23" fmla="*/ 1783080 h 2844274"/>
              <a:gd name="connsiteX24" fmla="*/ 832104 w 1124712"/>
              <a:gd name="connsiteY24" fmla="*/ 1984248 h 2844274"/>
              <a:gd name="connsiteX25" fmla="*/ 777240 w 1124712"/>
              <a:gd name="connsiteY25" fmla="*/ 2103120 h 2844274"/>
              <a:gd name="connsiteX26" fmla="*/ 676656 w 1124712"/>
              <a:gd name="connsiteY26" fmla="*/ 2231136 h 2844274"/>
              <a:gd name="connsiteX27" fmla="*/ 658368 w 1124712"/>
              <a:gd name="connsiteY27" fmla="*/ 2423160 h 2844274"/>
              <a:gd name="connsiteX28" fmla="*/ 559743 w 1124712"/>
              <a:gd name="connsiteY28" fmla="*/ 2683927 h 2844274"/>
              <a:gd name="connsiteX29" fmla="*/ 495573 w 1124712"/>
              <a:gd name="connsiteY29" fmla="*/ 2844274 h 2844274"/>
              <a:gd name="connsiteX30" fmla="*/ 0 w 1124712"/>
              <a:gd name="connsiteY30" fmla="*/ 1472184 h 2844274"/>
              <a:gd name="connsiteX31" fmla="*/ 146304 w 1124712"/>
              <a:gd name="connsiteY31" fmla="*/ 1335024 h 2844274"/>
              <a:gd name="connsiteX32" fmla="*/ 219456 w 1124712"/>
              <a:gd name="connsiteY32" fmla="*/ 1216152 h 2844274"/>
              <a:gd name="connsiteX33" fmla="*/ 356616 w 1124712"/>
              <a:gd name="connsiteY33" fmla="*/ 1042416 h 2844274"/>
              <a:gd name="connsiteX34" fmla="*/ 429768 w 1124712"/>
              <a:gd name="connsiteY34" fmla="*/ 841248 h 2844274"/>
              <a:gd name="connsiteX35" fmla="*/ 502920 w 1124712"/>
              <a:gd name="connsiteY35" fmla="*/ 594360 h 2844274"/>
              <a:gd name="connsiteX36" fmla="*/ 548640 w 1124712"/>
              <a:gd name="connsiteY36" fmla="*/ 457200 h 2844274"/>
              <a:gd name="connsiteX37" fmla="*/ 539496 w 1124712"/>
              <a:gd name="connsiteY37" fmla="*/ 365760 h 2844274"/>
              <a:gd name="connsiteX38" fmla="*/ 539496 w 1124712"/>
              <a:gd name="connsiteY38" fmla="*/ 320040 h 2844274"/>
              <a:gd name="connsiteX39" fmla="*/ 566928 w 1124712"/>
              <a:gd name="connsiteY39" fmla="*/ 310896 h 2844274"/>
              <a:gd name="connsiteX40" fmla="*/ 603504 w 1124712"/>
              <a:gd name="connsiteY40" fmla="*/ 301752 h 2844274"/>
              <a:gd name="connsiteX41" fmla="*/ 640080 w 1124712"/>
              <a:gd name="connsiteY41" fmla="*/ 219456 h 2844274"/>
              <a:gd name="connsiteX42" fmla="*/ 685800 w 1124712"/>
              <a:gd name="connsiteY42" fmla="*/ 109728 h 2844274"/>
              <a:gd name="connsiteX0" fmla="*/ 621792 w 1124712"/>
              <a:gd name="connsiteY0" fmla="*/ 146304 h 2844274"/>
              <a:gd name="connsiteX1" fmla="*/ 694944 w 1124712"/>
              <a:gd name="connsiteY1" fmla="*/ 109728 h 2844274"/>
              <a:gd name="connsiteX2" fmla="*/ 1014984 w 1124712"/>
              <a:gd name="connsiteY2" fmla="*/ 0 h 2844274"/>
              <a:gd name="connsiteX3" fmla="*/ 1069848 w 1124712"/>
              <a:gd name="connsiteY3" fmla="*/ 27432 h 2844274"/>
              <a:gd name="connsiteX4" fmla="*/ 1124712 w 1124712"/>
              <a:gd name="connsiteY4" fmla="*/ 109728 h 2844274"/>
              <a:gd name="connsiteX5" fmla="*/ 1097280 w 1124712"/>
              <a:gd name="connsiteY5" fmla="*/ 192024 h 2844274"/>
              <a:gd name="connsiteX6" fmla="*/ 1097280 w 1124712"/>
              <a:gd name="connsiteY6" fmla="*/ 310896 h 2844274"/>
              <a:gd name="connsiteX7" fmla="*/ 1078992 w 1124712"/>
              <a:gd name="connsiteY7" fmla="*/ 384048 h 2844274"/>
              <a:gd name="connsiteX8" fmla="*/ 1042416 w 1124712"/>
              <a:gd name="connsiteY8" fmla="*/ 420624 h 2844274"/>
              <a:gd name="connsiteX9" fmla="*/ 987552 w 1124712"/>
              <a:gd name="connsiteY9" fmla="*/ 457200 h 2844274"/>
              <a:gd name="connsiteX10" fmla="*/ 950976 w 1124712"/>
              <a:gd name="connsiteY10" fmla="*/ 585216 h 2844274"/>
              <a:gd name="connsiteX11" fmla="*/ 960120 w 1124712"/>
              <a:gd name="connsiteY11" fmla="*/ 676656 h 2844274"/>
              <a:gd name="connsiteX12" fmla="*/ 978408 w 1124712"/>
              <a:gd name="connsiteY12" fmla="*/ 777240 h 2844274"/>
              <a:gd name="connsiteX13" fmla="*/ 978408 w 1124712"/>
              <a:gd name="connsiteY13" fmla="*/ 777240 h 2844274"/>
              <a:gd name="connsiteX14" fmla="*/ 923544 w 1124712"/>
              <a:gd name="connsiteY14" fmla="*/ 923544 h 2844274"/>
              <a:gd name="connsiteX15" fmla="*/ 978408 w 1124712"/>
              <a:gd name="connsiteY15" fmla="*/ 1005840 h 2844274"/>
              <a:gd name="connsiteX16" fmla="*/ 950976 w 1124712"/>
              <a:gd name="connsiteY16" fmla="*/ 1097280 h 2844274"/>
              <a:gd name="connsiteX17" fmla="*/ 905256 w 1124712"/>
              <a:gd name="connsiteY17" fmla="*/ 1152144 h 2844274"/>
              <a:gd name="connsiteX18" fmla="*/ 877824 w 1124712"/>
              <a:gd name="connsiteY18" fmla="*/ 1234440 h 2844274"/>
              <a:gd name="connsiteX19" fmla="*/ 850392 w 1124712"/>
              <a:gd name="connsiteY19" fmla="*/ 1316736 h 2844274"/>
              <a:gd name="connsiteX20" fmla="*/ 859536 w 1124712"/>
              <a:gd name="connsiteY20" fmla="*/ 1371600 h 2844274"/>
              <a:gd name="connsiteX21" fmla="*/ 868680 w 1124712"/>
              <a:gd name="connsiteY21" fmla="*/ 1499616 h 2844274"/>
              <a:gd name="connsiteX22" fmla="*/ 923544 w 1124712"/>
              <a:gd name="connsiteY22" fmla="*/ 1636776 h 2844274"/>
              <a:gd name="connsiteX23" fmla="*/ 914400 w 1124712"/>
              <a:gd name="connsiteY23" fmla="*/ 1783080 h 2844274"/>
              <a:gd name="connsiteX24" fmla="*/ 832104 w 1124712"/>
              <a:gd name="connsiteY24" fmla="*/ 1984248 h 2844274"/>
              <a:gd name="connsiteX25" fmla="*/ 777240 w 1124712"/>
              <a:gd name="connsiteY25" fmla="*/ 2103120 h 2844274"/>
              <a:gd name="connsiteX26" fmla="*/ 676656 w 1124712"/>
              <a:gd name="connsiteY26" fmla="*/ 2231136 h 2844274"/>
              <a:gd name="connsiteX27" fmla="*/ 658368 w 1124712"/>
              <a:gd name="connsiteY27" fmla="*/ 2423160 h 2844274"/>
              <a:gd name="connsiteX28" fmla="*/ 576072 w 1124712"/>
              <a:gd name="connsiteY28" fmla="*/ 2716584 h 2844274"/>
              <a:gd name="connsiteX29" fmla="*/ 495573 w 1124712"/>
              <a:gd name="connsiteY29" fmla="*/ 2844274 h 2844274"/>
              <a:gd name="connsiteX30" fmla="*/ 0 w 1124712"/>
              <a:gd name="connsiteY30" fmla="*/ 1472184 h 2844274"/>
              <a:gd name="connsiteX31" fmla="*/ 146304 w 1124712"/>
              <a:gd name="connsiteY31" fmla="*/ 1335024 h 2844274"/>
              <a:gd name="connsiteX32" fmla="*/ 219456 w 1124712"/>
              <a:gd name="connsiteY32" fmla="*/ 1216152 h 2844274"/>
              <a:gd name="connsiteX33" fmla="*/ 356616 w 1124712"/>
              <a:gd name="connsiteY33" fmla="*/ 1042416 h 2844274"/>
              <a:gd name="connsiteX34" fmla="*/ 429768 w 1124712"/>
              <a:gd name="connsiteY34" fmla="*/ 841248 h 2844274"/>
              <a:gd name="connsiteX35" fmla="*/ 502920 w 1124712"/>
              <a:gd name="connsiteY35" fmla="*/ 594360 h 2844274"/>
              <a:gd name="connsiteX36" fmla="*/ 548640 w 1124712"/>
              <a:gd name="connsiteY36" fmla="*/ 457200 h 2844274"/>
              <a:gd name="connsiteX37" fmla="*/ 539496 w 1124712"/>
              <a:gd name="connsiteY37" fmla="*/ 365760 h 2844274"/>
              <a:gd name="connsiteX38" fmla="*/ 539496 w 1124712"/>
              <a:gd name="connsiteY38" fmla="*/ 320040 h 2844274"/>
              <a:gd name="connsiteX39" fmla="*/ 566928 w 1124712"/>
              <a:gd name="connsiteY39" fmla="*/ 310896 h 2844274"/>
              <a:gd name="connsiteX40" fmla="*/ 603504 w 1124712"/>
              <a:gd name="connsiteY40" fmla="*/ 301752 h 2844274"/>
              <a:gd name="connsiteX41" fmla="*/ 640080 w 1124712"/>
              <a:gd name="connsiteY41" fmla="*/ 219456 h 2844274"/>
              <a:gd name="connsiteX42" fmla="*/ 685800 w 1124712"/>
              <a:gd name="connsiteY42" fmla="*/ 109728 h 2844274"/>
              <a:gd name="connsiteX0" fmla="*/ 621792 w 1124712"/>
              <a:gd name="connsiteY0" fmla="*/ 146304 h 2868767"/>
              <a:gd name="connsiteX1" fmla="*/ 694944 w 1124712"/>
              <a:gd name="connsiteY1" fmla="*/ 109728 h 2868767"/>
              <a:gd name="connsiteX2" fmla="*/ 1014984 w 1124712"/>
              <a:gd name="connsiteY2" fmla="*/ 0 h 2868767"/>
              <a:gd name="connsiteX3" fmla="*/ 1069848 w 1124712"/>
              <a:gd name="connsiteY3" fmla="*/ 27432 h 2868767"/>
              <a:gd name="connsiteX4" fmla="*/ 1124712 w 1124712"/>
              <a:gd name="connsiteY4" fmla="*/ 109728 h 2868767"/>
              <a:gd name="connsiteX5" fmla="*/ 1097280 w 1124712"/>
              <a:gd name="connsiteY5" fmla="*/ 192024 h 2868767"/>
              <a:gd name="connsiteX6" fmla="*/ 1097280 w 1124712"/>
              <a:gd name="connsiteY6" fmla="*/ 310896 h 2868767"/>
              <a:gd name="connsiteX7" fmla="*/ 1078992 w 1124712"/>
              <a:gd name="connsiteY7" fmla="*/ 384048 h 2868767"/>
              <a:gd name="connsiteX8" fmla="*/ 1042416 w 1124712"/>
              <a:gd name="connsiteY8" fmla="*/ 420624 h 2868767"/>
              <a:gd name="connsiteX9" fmla="*/ 987552 w 1124712"/>
              <a:gd name="connsiteY9" fmla="*/ 457200 h 2868767"/>
              <a:gd name="connsiteX10" fmla="*/ 950976 w 1124712"/>
              <a:gd name="connsiteY10" fmla="*/ 585216 h 2868767"/>
              <a:gd name="connsiteX11" fmla="*/ 960120 w 1124712"/>
              <a:gd name="connsiteY11" fmla="*/ 676656 h 2868767"/>
              <a:gd name="connsiteX12" fmla="*/ 978408 w 1124712"/>
              <a:gd name="connsiteY12" fmla="*/ 777240 h 2868767"/>
              <a:gd name="connsiteX13" fmla="*/ 978408 w 1124712"/>
              <a:gd name="connsiteY13" fmla="*/ 777240 h 2868767"/>
              <a:gd name="connsiteX14" fmla="*/ 923544 w 1124712"/>
              <a:gd name="connsiteY14" fmla="*/ 923544 h 2868767"/>
              <a:gd name="connsiteX15" fmla="*/ 978408 w 1124712"/>
              <a:gd name="connsiteY15" fmla="*/ 1005840 h 2868767"/>
              <a:gd name="connsiteX16" fmla="*/ 950976 w 1124712"/>
              <a:gd name="connsiteY16" fmla="*/ 1097280 h 2868767"/>
              <a:gd name="connsiteX17" fmla="*/ 905256 w 1124712"/>
              <a:gd name="connsiteY17" fmla="*/ 1152144 h 2868767"/>
              <a:gd name="connsiteX18" fmla="*/ 877824 w 1124712"/>
              <a:gd name="connsiteY18" fmla="*/ 1234440 h 2868767"/>
              <a:gd name="connsiteX19" fmla="*/ 850392 w 1124712"/>
              <a:gd name="connsiteY19" fmla="*/ 1316736 h 2868767"/>
              <a:gd name="connsiteX20" fmla="*/ 859536 w 1124712"/>
              <a:gd name="connsiteY20" fmla="*/ 1371600 h 2868767"/>
              <a:gd name="connsiteX21" fmla="*/ 868680 w 1124712"/>
              <a:gd name="connsiteY21" fmla="*/ 1499616 h 2868767"/>
              <a:gd name="connsiteX22" fmla="*/ 923544 w 1124712"/>
              <a:gd name="connsiteY22" fmla="*/ 1636776 h 2868767"/>
              <a:gd name="connsiteX23" fmla="*/ 914400 w 1124712"/>
              <a:gd name="connsiteY23" fmla="*/ 1783080 h 2868767"/>
              <a:gd name="connsiteX24" fmla="*/ 832104 w 1124712"/>
              <a:gd name="connsiteY24" fmla="*/ 1984248 h 2868767"/>
              <a:gd name="connsiteX25" fmla="*/ 777240 w 1124712"/>
              <a:gd name="connsiteY25" fmla="*/ 2103120 h 2868767"/>
              <a:gd name="connsiteX26" fmla="*/ 676656 w 1124712"/>
              <a:gd name="connsiteY26" fmla="*/ 2231136 h 2868767"/>
              <a:gd name="connsiteX27" fmla="*/ 658368 w 1124712"/>
              <a:gd name="connsiteY27" fmla="*/ 2423160 h 2868767"/>
              <a:gd name="connsiteX28" fmla="*/ 576072 w 1124712"/>
              <a:gd name="connsiteY28" fmla="*/ 2716584 h 2868767"/>
              <a:gd name="connsiteX29" fmla="*/ 479245 w 1124712"/>
              <a:gd name="connsiteY29" fmla="*/ 2868767 h 2868767"/>
              <a:gd name="connsiteX30" fmla="*/ 0 w 1124712"/>
              <a:gd name="connsiteY30" fmla="*/ 1472184 h 2868767"/>
              <a:gd name="connsiteX31" fmla="*/ 146304 w 1124712"/>
              <a:gd name="connsiteY31" fmla="*/ 1335024 h 2868767"/>
              <a:gd name="connsiteX32" fmla="*/ 219456 w 1124712"/>
              <a:gd name="connsiteY32" fmla="*/ 1216152 h 2868767"/>
              <a:gd name="connsiteX33" fmla="*/ 356616 w 1124712"/>
              <a:gd name="connsiteY33" fmla="*/ 1042416 h 2868767"/>
              <a:gd name="connsiteX34" fmla="*/ 429768 w 1124712"/>
              <a:gd name="connsiteY34" fmla="*/ 841248 h 2868767"/>
              <a:gd name="connsiteX35" fmla="*/ 502920 w 1124712"/>
              <a:gd name="connsiteY35" fmla="*/ 594360 h 2868767"/>
              <a:gd name="connsiteX36" fmla="*/ 548640 w 1124712"/>
              <a:gd name="connsiteY36" fmla="*/ 457200 h 2868767"/>
              <a:gd name="connsiteX37" fmla="*/ 539496 w 1124712"/>
              <a:gd name="connsiteY37" fmla="*/ 365760 h 2868767"/>
              <a:gd name="connsiteX38" fmla="*/ 539496 w 1124712"/>
              <a:gd name="connsiteY38" fmla="*/ 320040 h 2868767"/>
              <a:gd name="connsiteX39" fmla="*/ 566928 w 1124712"/>
              <a:gd name="connsiteY39" fmla="*/ 310896 h 2868767"/>
              <a:gd name="connsiteX40" fmla="*/ 603504 w 1124712"/>
              <a:gd name="connsiteY40" fmla="*/ 301752 h 2868767"/>
              <a:gd name="connsiteX41" fmla="*/ 640080 w 1124712"/>
              <a:gd name="connsiteY41" fmla="*/ 219456 h 2868767"/>
              <a:gd name="connsiteX42" fmla="*/ 685800 w 1124712"/>
              <a:gd name="connsiteY42" fmla="*/ 109728 h 2868767"/>
              <a:gd name="connsiteX0" fmla="*/ 621792 w 1124712"/>
              <a:gd name="connsiteY0" fmla="*/ 146304 h 2868767"/>
              <a:gd name="connsiteX1" fmla="*/ 694944 w 1124712"/>
              <a:gd name="connsiteY1" fmla="*/ 109728 h 2868767"/>
              <a:gd name="connsiteX2" fmla="*/ 1014984 w 1124712"/>
              <a:gd name="connsiteY2" fmla="*/ 0 h 2868767"/>
              <a:gd name="connsiteX3" fmla="*/ 1069848 w 1124712"/>
              <a:gd name="connsiteY3" fmla="*/ 27432 h 2868767"/>
              <a:gd name="connsiteX4" fmla="*/ 1124712 w 1124712"/>
              <a:gd name="connsiteY4" fmla="*/ 109728 h 2868767"/>
              <a:gd name="connsiteX5" fmla="*/ 1097280 w 1124712"/>
              <a:gd name="connsiteY5" fmla="*/ 192024 h 2868767"/>
              <a:gd name="connsiteX6" fmla="*/ 1097280 w 1124712"/>
              <a:gd name="connsiteY6" fmla="*/ 310896 h 2868767"/>
              <a:gd name="connsiteX7" fmla="*/ 1078992 w 1124712"/>
              <a:gd name="connsiteY7" fmla="*/ 384048 h 2868767"/>
              <a:gd name="connsiteX8" fmla="*/ 1042416 w 1124712"/>
              <a:gd name="connsiteY8" fmla="*/ 420624 h 2868767"/>
              <a:gd name="connsiteX9" fmla="*/ 987552 w 1124712"/>
              <a:gd name="connsiteY9" fmla="*/ 457200 h 2868767"/>
              <a:gd name="connsiteX10" fmla="*/ 950976 w 1124712"/>
              <a:gd name="connsiteY10" fmla="*/ 585216 h 2868767"/>
              <a:gd name="connsiteX11" fmla="*/ 960120 w 1124712"/>
              <a:gd name="connsiteY11" fmla="*/ 676656 h 2868767"/>
              <a:gd name="connsiteX12" fmla="*/ 978408 w 1124712"/>
              <a:gd name="connsiteY12" fmla="*/ 777240 h 2868767"/>
              <a:gd name="connsiteX13" fmla="*/ 978408 w 1124712"/>
              <a:gd name="connsiteY13" fmla="*/ 777240 h 2868767"/>
              <a:gd name="connsiteX14" fmla="*/ 923544 w 1124712"/>
              <a:gd name="connsiteY14" fmla="*/ 923544 h 2868767"/>
              <a:gd name="connsiteX15" fmla="*/ 978408 w 1124712"/>
              <a:gd name="connsiteY15" fmla="*/ 1005840 h 2868767"/>
              <a:gd name="connsiteX16" fmla="*/ 950976 w 1124712"/>
              <a:gd name="connsiteY16" fmla="*/ 1097280 h 2868767"/>
              <a:gd name="connsiteX17" fmla="*/ 905256 w 1124712"/>
              <a:gd name="connsiteY17" fmla="*/ 1152144 h 2868767"/>
              <a:gd name="connsiteX18" fmla="*/ 877824 w 1124712"/>
              <a:gd name="connsiteY18" fmla="*/ 1234440 h 2868767"/>
              <a:gd name="connsiteX19" fmla="*/ 850392 w 1124712"/>
              <a:gd name="connsiteY19" fmla="*/ 1316736 h 2868767"/>
              <a:gd name="connsiteX20" fmla="*/ 859536 w 1124712"/>
              <a:gd name="connsiteY20" fmla="*/ 1371600 h 2868767"/>
              <a:gd name="connsiteX21" fmla="*/ 868680 w 1124712"/>
              <a:gd name="connsiteY21" fmla="*/ 1499616 h 2868767"/>
              <a:gd name="connsiteX22" fmla="*/ 923544 w 1124712"/>
              <a:gd name="connsiteY22" fmla="*/ 1636776 h 2868767"/>
              <a:gd name="connsiteX23" fmla="*/ 914400 w 1124712"/>
              <a:gd name="connsiteY23" fmla="*/ 1783080 h 2868767"/>
              <a:gd name="connsiteX24" fmla="*/ 832104 w 1124712"/>
              <a:gd name="connsiteY24" fmla="*/ 1984248 h 2868767"/>
              <a:gd name="connsiteX25" fmla="*/ 777240 w 1124712"/>
              <a:gd name="connsiteY25" fmla="*/ 2103120 h 2868767"/>
              <a:gd name="connsiteX26" fmla="*/ 676656 w 1124712"/>
              <a:gd name="connsiteY26" fmla="*/ 2231136 h 2868767"/>
              <a:gd name="connsiteX27" fmla="*/ 658368 w 1124712"/>
              <a:gd name="connsiteY27" fmla="*/ 2423160 h 2868767"/>
              <a:gd name="connsiteX28" fmla="*/ 576072 w 1124712"/>
              <a:gd name="connsiteY28" fmla="*/ 2716584 h 2868767"/>
              <a:gd name="connsiteX29" fmla="*/ 479245 w 1124712"/>
              <a:gd name="connsiteY29" fmla="*/ 2868767 h 2868767"/>
              <a:gd name="connsiteX30" fmla="*/ 0 w 1124712"/>
              <a:gd name="connsiteY30" fmla="*/ 1472184 h 2868767"/>
              <a:gd name="connsiteX31" fmla="*/ 146304 w 1124712"/>
              <a:gd name="connsiteY31" fmla="*/ 1335024 h 2868767"/>
              <a:gd name="connsiteX32" fmla="*/ 219456 w 1124712"/>
              <a:gd name="connsiteY32" fmla="*/ 1216152 h 2868767"/>
              <a:gd name="connsiteX33" fmla="*/ 356616 w 1124712"/>
              <a:gd name="connsiteY33" fmla="*/ 1042416 h 2868767"/>
              <a:gd name="connsiteX34" fmla="*/ 429768 w 1124712"/>
              <a:gd name="connsiteY34" fmla="*/ 841248 h 2868767"/>
              <a:gd name="connsiteX35" fmla="*/ 502920 w 1124712"/>
              <a:gd name="connsiteY35" fmla="*/ 594360 h 2868767"/>
              <a:gd name="connsiteX36" fmla="*/ 548640 w 1124712"/>
              <a:gd name="connsiteY36" fmla="*/ 457200 h 2868767"/>
              <a:gd name="connsiteX37" fmla="*/ 539496 w 1124712"/>
              <a:gd name="connsiteY37" fmla="*/ 365760 h 2868767"/>
              <a:gd name="connsiteX38" fmla="*/ 539496 w 1124712"/>
              <a:gd name="connsiteY38" fmla="*/ 320040 h 2868767"/>
              <a:gd name="connsiteX39" fmla="*/ 566928 w 1124712"/>
              <a:gd name="connsiteY39" fmla="*/ 310896 h 2868767"/>
              <a:gd name="connsiteX40" fmla="*/ 603504 w 1124712"/>
              <a:gd name="connsiteY40" fmla="*/ 301752 h 2868767"/>
              <a:gd name="connsiteX41" fmla="*/ 640080 w 1124712"/>
              <a:gd name="connsiteY41" fmla="*/ 219456 h 2868767"/>
              <a:gd name="connsiteX42" fmla="*/ 685800 w 1124712"/>
              <a:gd name="connsiteY42" fmla="*/ 109728 h 2868767"/>
              <a:gd name="connsiteX0" fmla="*/ 621792 w 1124712"/>
              <a:gd name="connsiteY0" fmla="*/ 146304 h 2868767"/>
              <a:gd name="connsiteX1" fmla="*/ 694944 w 1124712"/>
              <a:gd name="connsiteY1" fmla="*/ 109728 h 2868767"/>
              <a:gd name="connsiteX2" fmla="*/ 1014984 w 1124712"/>
              <a:gd name="connsiteY2" fmla="*/ 0 h 2868767"/>
              <a:gd name="connsiteX3" fmla="*/ 1069848 w 1124712"/>
              <a:gd name="connsiteY3" fmla="*/ 27432 h 2868767"/>
              <a:gd name="connsiteX4" fmla="*/ 1124712 w 1124712"/>
              <a:gd name="connsiteY4" fmla="*/ 109728 h 2868767"/>
              <a:gd name="connsiteX5" fmla="*/ 1097280 w 1124712"/>
              <a:gd name="connsiteY5" fmla="*/ 192024 h 2868767"/>
              <a:gd name="connsiteX6" fmla="*/ 1097280 w 1124712"/>
              <a:gd name="connsiteY6" fmla="*/ 310896 h 2868767"/>
              <a:gd name="connsiteX7" fmla="*/ 1078992 w 1124712"/>
              <a:gd name="connsiteY7" fmla="*/ 384048 h 2868767"/>
              <a:gd name="connsiteX8" fmla="*/ 1042416 w 1124712"/>
              <a:gd name="connsiteY8" fmla="*/ 420624 h 2868767"/>
              <a:gd name="connsiteX9" fmla="*/ 987552 w 1124712"/>
              <a:gd name="connsiteY9" fmla="*/ 457200 h 2868767"/>
              <a:gd name="connsiteX10" fmla="*/ 950976 w 1124712"/>
              <a:gd name="connsiteY10" fmla="*/ 585216 h 2868767"/>
              <a:gd name="connsiteX11" fmla="*/ 960120 w 1124712"/>
              <a:gd name="connsiteY11" fmla="*/ 676656 h 2868767"/>
              <a:gd name="connsiteX12" fmla="*/ 978408 w 1124712"/>
              <a:gd name="connsiteY12" fmla="*/ 777240 h 2868767"/>
              <a:gd name="connsiteX13" fmla="*/ 978408 w 1124712"/>
              <a:gd name="connsiteY13" fmla="*/ 777240 h 2868767"/>
              <a:gd name="connsiteX14" fmla="*/ 923544 w 1124712"/>
              <a:gd name="connsiteY14" fmla="*/ 923544 h 2868767"/>
              <a:gd name="connsiteX15" fmla="*/ 978408 w 1124712"/>
              <a:gd name="connsiteY15" fmla="*/ 1005840 h 2868767"/>
              <a:gd name="connsiteX16" fmla="*/ 950976 w 1124712"/>
              <a:gd name="connsiteY16" fmla="*/ 1097280 h 2868767"/>
              <a:gd name="connsiteX17" fmla="*/ 905256 w 1124712"/>
              <a:gd name="connsiteY17" fmla="*/ 1152144 h 2868767"/>
              <a:gd name="connsiteX18" fmla="*/ 877824 w 1124712"/>
              <a:gd name="connsiteY18" fmla="*/ 1234440 h 2868767"/>
              <a:gd name="connsiteX19" fmla="*/ 850392 w 1124712"/>
              <a:gd name="connsiteY19" fmla="*/ 1316736 h 2868767"/>
              <a:gd name="connsiteX20" fmla="*/ 884029 w 1124712"/>
              <a:gd name="connsiteY20" fmla="*/ 1367518 h 2868767"/>
              <a:gd name="connsiteX21" fmla="*/ 868680 w 1124712"/>
              <a:gd name="connsiteY21" fmla="*/ 1499616 h 2868767"/>
              <a:gd name="connsiteX22" fmla="*/ 923544 w 1124712"/>
              <a:gd name="connsiteY22" fmla="*/ 1636776 h 2868767"/>
              <a:gd name="connsiteX23" fmla="*/ 914400 w 1124712"/>
              <a:gd name="connsiteY23" fmla="*/ 1783080 h 2868767"/>
              <a:gd name="connsiteX24" fmla="*/ 832104 w 1124712"/>
              <a:gd name="connsiteY24" fmla="*/ 1984248 h 2868767"/>
              <a:gd name="connsiteX25" fmla="*/ 777240 w 1124712"/>
              <a:gd name="connsiteY25" fmla="*/ 2103120 h 2868767"/>
              <a:gd name="connsiteX26" fmla="*/ 676656 w 1124712"/>
              <a:gd name="connsiteY26" fmla="*/ 2231136 h 2868767"/>
              <a:gd name="connsiteX27" fmla="*/ 658368 w 1124712"/>
              <a:gd name="connsiteY27" fmla="*/ 2423160 h 2868767"/>
              <a:gd name="connsiteX28" fmla="*/ 576072 w 1124712"/>
              <a:gd name="connsiteY28" fmla="*/ 2716584 h 2868767"/>
              <a:gd name="connsiteX29" fmla="*/ 479245 w 1124712"/>
              <a:gd name="connsiteY29" fmla="*/ 2868767 h 2868767"/>
              <a:gd name="connsiteX30" fmla="*/ 0 w 1124712"/>
              <a:gd name="connsiteY30" fmla="*/ 1472184 h 2868767"/>
              <a:gd name="connsiteX31" fmla="*/ 146304 w 1124712"/>
              <a:gd name="connsiteY31" fmla="*/ 1335024 h 2868767"/>
              <a:gd name="connsiteX32" fmla="*/ 219456 w 1124712"/>
              <a:gd name="connsiteY32" fmla="*/ 1216152 h 2868767"/>
              <a:gd name="connsiteX33" fmla="*/ 356616 w 1124712"/>
              <a:gd name="connsiteY33" fmla="*/ 1042416 h 2868767"/>
              <a:gd name="connsiteX34" fmla="*/ 429768 w 1124712"/>
              <a:gd name="connsiteY34" fmla="*/ 841248 h 2868767"/>
              <a:gd name="connsiteX35" fmla="*/ 502920 w 1124712"/>
              <a:gd name="connsiteY35" fmla="*/ 594360 h 2868767"/>
              <a:gd name="connsiteX36" fmla="*/ 548640 w 1124712"/>
              <a:gd name="connsiteY36" fmla="*/ 457200 h 2868767"/>
              <a:gd name="connsiteX37" fmla="*/ 539496 w 1124712"/>
              <a:gd name="connsiteY37" fmla="*/ 365760 h 2868767"/>
              <a:gd name="connsiteX38" fmla="*/ 539496 w 1124712"/>
              <a:gd name="connsiteY38" fmla="*/ 320040 h 2868767"/>
              <a:gd name="connsiteX39" fmla="*/ 566928 w 1124712"/>
              <a:gd name="connsiteY39" fmla="*/ 310896 h 2868767"/>
              <a:gd name="connsiteX40" fmla="*/ 603504 w 1124712"/>
              <a:gd name="connsiteY40" fmla="*/ 301752 h 2868767"/>
              <a:gd name="connsiteX41" fmla="*/ 640080 w 1124712"/>
              <a:gd name="connsiteY41" fmla="*/ 219456 h 2868767"/>
              <a:gd name="connsiteX42" fmla="*/ 685800 w 1124712"/>
              <a:gd name="connsiteY42" fmla="*/ 109728 h 2868767"/>
              <a:gd name="connsiteX0" fmla="*/ 621792 w 1124712"/>
              <a:gd name="connsiteY0" fmla="*/ 146304 h 2868767"/>
              <a:gd name="connsiteX1" fmla="*/ 694944 w 1124712"/>
              <a:gd name="connsiteY1" fmla="*/ 109728 h 2868767"/>
              <a:gd name="connsiteX2" fmla="*/ 1014984 w 1124712"/>
              <a:gd name="connsiteY2" fmla="*/ 0 h 2868767"/>
              <a:gd name="connsiteX3" fmla="*/ 1069848 w 1124712"/>
              <a:gd name="connsiteY3" fmla="*/ 27432 h 2868767"/>
              <a:gd name="connsiteX4" fmla="*/ 1124712 w 1124712"/>
              <a:gd name="connsiteY4" fmla="*/ 109728 h 2868767"/>
              <a:gd name="connsiteX5" fmla="*/ 1097280 w 1124712"/>
              <a:gd name="connsiteY5" fmla="*/ 192024 h 2868767"/>
              <a:gd name="connsiteX6" fmla="*/ 1097280 w 1124712"/>
              <a:gd name="connsiteY6" fmla="*/ 310896 h 2868767"/>
              <a:gd name="connsiteX7" fmla="*/ 1078992 w 1124712"/>
              <a:gd name="connsiteY7" fmla="*/ 384048 h 2868767"/>
              <a:gd name="connsiteX8" fmla="*/ 1042416 w 1124712"/>
              <a:gd name="connsiteY8" fmla="*/ 420624 h 2868767"/>
              <a:gd name="connsiteX9" fmla="*/ 987552 w 1124712"/>
              <a:gd name="connsiteY9" fmla="*/ 457200 h 2868767"/>
              <a:gd name="connsiteX10" fmla="*/ 950976 w 1124712"/>
              <a:gd name="connsiteY10" fmla="*/ 585216 h 2868767"/>
              <a:gd name="connsiteX11" fmla="*/ 960120 w 1124712"/>
              <a:gd name="connsiteY11" fmla="*/ 676656 h 2868767"/>
              <a:gd name="connsiteX12" fmla="*/ 978408 w 1124712"/>
              <a:gd name="connsiteY12" fmla="*/ 777240 h 2868767"/>
              <a:gd name="connsiteX13" fmla="*/ 978408 w 1124712"/>
              <a:gd name="connsiteY13" fmla="*/ 777240 h 2868767"/>
              <a:gd name="connsiteX14" fmla="*/ 923544 w 1124712"/>
              <a:gd name="connsiteY14" fmla="*/ 923544 h 2868767"/>
              <a:gd name="connsiteX15" fmla="*/ 978408 w 1124712"/>
              <a:gd name="connsiteY15" fmla="*/ 1005840 h 2868767"/>
              <a:gd name="connsiteX16" fmla="*/ 950976 w 1124712"/>
              <a:gd name="connsiteY16" fmla="*/ 1097280 h 2868767"/>
              <a:gd name="connsiteX17" fmla="*/ 905256 w 1124712"/>
              <a:gd name="connsiteY17" fmla="*/ 1152144 h 2868767"/>
              <a:gd name="connsiteX18" fmla="*/ 877824 w 1124712"/>
              <a:gd name="connsiteY18" fmla="*/ 1234440 h 2868767"/>
              <a:gd name="connsiteX19" fmla="*/ 878967 w 1124712"/>
              <a:gd name="connsiteY19" fmla="*/ 1296325 h 2868767"/>
              <a:gd name="connsiteX20" fmla="*/ 884029 w 1124712"/>
              <a:gd name="connsiteY20" fmla="*/ 1367518 h 2868767"/>
              <a:gd name="connsiteX21" fmla="*/ 868680 w 1124712"/>
              <a:gd name="connsiteY21" fmla="*/ 1499616 h 2868767"/>
              <a:gd name="connsiteX22" fmla="*/ 923544 w 1124712"/>
              <a:gd name="connsiteY22" fmla="*/ 1636776 h 2868767"/>
              <a:gd name="connsiteX23" fmla="*/ 914400 w 1124712"/>
              <a:gd name="connsiteY23" fmla="*/ 1783080 h 2868767"/>
              <a:gd name="connsiteX24" fmla="*/ 832104 w 1124712"/>
              <a:gd name="connsiteY24" fmla="*/ 1984248 h 2868767"/>
              <a:gd name="connsiteX25" fmla="*/ 777240 w 1124712"/>
              <a:gd name="connsiteY25" fmla="*/ 2103120 h 2868767"/>
              <a:gd name="connsiteX26" fmla="*/ 676656 w 1124712"/>
              <a:gd name="connsiteY26" fmla="*/ 2231136 h 2868767"/>
              <a:gd name="connsiteX27" fmla="*/ 658368 w 1124712"/>
              <a:gd name="connsiteY27" fmla="*/ 2423160 h 2868767"/>
              <a:gd name="connsiteX28" fmla="*/ 576072 w 1124712"/>
              <a:gd name="connsiteY28" fmla="*/ 2716584 h 2868767"/>
              <a:gd name="connsiteX29" fmla="*/ 479245 w 1124712"/>
              <a:gd name="connsiteY29" fmla="*/ 2868767 h 2868767"/>
              <a:gd name="connsiteX30" fmla="*/ 0 w 1124712"/>
              <a:gd name="connsiteY30" fmla="*/ 1472184 h 2868767"/>
              <a:gd name="connsiteX31" fmla="*/ 146304 w 1124712"/>
              <a:gd name="connsiteY31" fmla="*/ 1335024 h 2868767"/>
              <a:gd name="connsiteX32" fmla="*/ 219456 w 1124712"/>
              <a:gd name="connsiteY32" fmla="*/ 1216152 h 2868767"/>
              <a:gd name="connsiteX33" fmla="*/ 356616 w 1124712"/>
              <a:gd name="connsiteY33" fmla="*/ 1042416 h 2868767"/>
              <a:gd name="connsiteX34" fmla="*/ 429768 w 1124712"/>
              <a:gd name="connsiteY34" fmla="*/ 841248 h 2868767"/>
              <a:gd name="connsiteX35" fmla="*/ 502920 w 1124712"/>
              <a:gd name="connsiteY35" fmla="*/ 594360 h 2868767"/>
              <a:gd name="connsiteX36" fmla="*/ 548640 w 1124712"/>
              <a:gd name="connsiteY36" fmla="*/ 457200 h 2868767"/>
              <a:gd name="connsiteX37" fmla="*/ 539496 w 1124712"/>
              <a:gd name="connsiteY37" fmla="*/ 365760 h 2868767"/>
              <a:gd name="connsiteX38" fmla="*/ 539496 w 1124712"/>
              <a:gd name="connsiteY38" fmla="*/ 320040 h 2868767"/>
              <a:gd name="connsiteX39" fmla="*/ 566928 w 1124712"/>
              <a:gd name="connsiteY39" fmla="*/ 310896 h 2868767"/>
              <a:gd name="connsiteX40" fmla="*/ 603504 w 1124712"/>
              <a:gd name="connsiteY40" fmla="*/ 301752 h 2868767"/>
              <a:gd name="connsiteX41" fmla="*/ 640080 w 1124712"/>
              <a:gd name="connsiteY41" fmla="*/ 219456 h 2868767"/>
              <a:gd name="connsiteX42" fmla="*/ 685800 w 1124712"/>
              <a:gd name="connsiteY42" fmla="*/ 109728 h 2868767"/>
              <a:gd name="connsiteX0" fmla="*/ 621792 w 1124712"/>
              <a:gd name="connsiteY0" fmla="*/ 146304 h 2868767"/>
              <a:gd name="connsiteX1" fmla="*/ 694944 w 1124712"/>
              <a:gd name="connsiteY1" fmla="*/ 109728 h 2868767"/>
              <a:gd name="connsiteX2" fmla="*/ 1014984 w 1124712"/>
              <a:gd name="connsiteY2" fmla="*/ 0 h 2868767"/>
              <a:gd name="connsiteX3" fmla="*/ 1069848 w 1124712"/>
              <a:gd name="connsiteY3" fmla="*/ 27432 h 2868767"/>
              <a:gd name="connsiteX4" fmla="*/ 1124712 w 1124712"/>
              <a:gd name="connsiteY4" fmla="*/ 109728 h 2868767"/>
              <a:gd name="connsiteX5" fmla="*/ 1097280 w 1124712"/>
              <a:gd name="connsiteY5" fmla="*/ 192024 h 2868767"/>
              <a:gd name="connsiteX6" fmla="*/ 1097280 w 1124712"/>
              <a:gd name="connsiteY6" fmla="*/ 310896 h 2868767"/>
              <a:gd name="connsiteX7" fmla="*/ 1078992 w 1124712"/>
              <a:gd name="connsiteY7" fmla="*/ 384048 h 2868767"/>
              <a:gd name="connsiteX8" fmla="*/ 1042416 w 1124712"/>
              <a:gd name="connsiteY8" fmla="*/ 420624 h 2868767"/>
              <a:gd name="connsiteX9" fmla="*/ 987552 w 1124712"/>
              <a:gd name="connsiteY9" fmla="*/ 457200 h 2868767"/>
              <a:gd name="connsiteX10" fmla="*/ 950976 w 1124712"/>
              <a:gd name="connsiteY10" fmla="*/ 585216 h 2868767"/>
              <a:gd name="connsiteX11" fmla="*/ 960120 w 1124712"/>
              <a:gd name="connsiteY11" fmla="*/ 676656 h 2868767"/>
              <a:gd name="connsiteX12" fmla="*/ 978408 w 1124712"/>
              <a:gd name="connsiteY12" fmla="*/ 777240 h 2868767"/>
              <a:gd name="connsiteX13" fmla="*/ 978408 w 1124712"/>
              <a:gd name="connsiteY13" fmla="*/ 777240 h 2868767"/>
              <a:gd name="connsiteX14" fmla="*/ 923544 w 1124712"/>
              <a:gd name="connsiteY14" fmla="*/ 923544 h 2868767"/>
              <a:gd name="connsiteX15" fmla="*/ 978408 w 1124712"/>
              <a:gd name="connsiteY15" fmla="*/ 1005840 h 2868767"/>
              <a:gd name="connsiteX16" fmla="*/ 950976 w 1124712"/>
              <a:gd name="connsiteY16" fmla="*/ 1097280 h 2868767"/>
              <a:gd name="connsiteX17" fmla="*/ 905256 w 1124712"/>
              <a:gd name="connsiteY17" fmla="*/ 1152144 h 2868767"/>
              <a:gd name="connsiteX18" fmla="*/ 906399 w 1124712"/>
              <a:gd name="connsiteY18" fmla="*/ 1222193 h 2868767"/>
              <a:gd name="connsiteX19" fmla="*/ 878967 w 1124712"/>
              <a:gd name="connsiteY19" fmla="*/ 1296325 h 2868767"/>
              <a:gd name="connsiteX20" fmla="*/ 884029 w 1124712"/>
              <a:gd name="connsiteY20" fmla="*/ 1367518 h 2868767"/>
              <a:gd name="connsiteX21" fmla="*/ 868680 w 1124712"/>
              <a:gd name="connsiteY21" fmla="*/ 1499616 h 2868767"/>
              <a:gd name="connsiteX22" fmla="*/ 923544 w 1124712"/>
              <a:gd name="connsiteY22" fmla="*/ 1636776 h 2868767"/>
              <a:gd name="connsiteX23" fmla="*/ 914400 w 1124712"/>
              <a:gd name="connsiteY23" fmla="*/ 1783080 h 2868767"/>
              <a:gd name="connsiteX24" fmla="*/ 832104 w 1124712"/>
              <a:gd name="connsiteY24" fmla="*/ 1984248 h 2868767"/>
              <a:gd name="connsiteX25" fmla="*/ 777240 w 1124712"/>
              <a:gd name="connsiteY25" fmla="*/ 2103120 h 2868767"/>
              <a:gd name="connsiteX26" fmla="*/ 676656 w 1124712"/>
              <a:gd name="connsiteY26" fmla="*/ 2231136 h 2868767"/>
              <a:gd name="connsiteX27" fmla="*/ 658368 w 1124712"/>
              <a:gd name="connsiteY27" fmla="*/ 2423160 h 2868767"/>
              <a:gd name="connsiteX28" fmla="*/ 576072 w 1124712"/>
              <a:gd name="connsiteY28" fmla="*/ 2716584 h 2868767"/>
              <a:gd name="connsiteX29" fmla="*/ 479245 w 1124712"/>
              <a:gd name="connsiteY29" fmla="*/ 2868767 h 2868767"/>
              <a:gd name="connsiteX30" fmla="*/ 0 w 1124712"/>
              <a:gd name="connsiteY30" fmla="*/ 1472184 h 2868767"/>
              <a:gd name="connsiteX31" fmla="*/ 146304 w 1124712"/>
              <a:gd name="connsiteY31" fmla="*/ 1335024 h 2868767"/>
              <a:gd name="connsiteX32" fmla="*/ 219456 w 1124712"/>
              <a:gd name="connsiteY32" fmla="*/ 1216152 h 2868767"/>
              <a:gd name="connsiteX33" fmla="*/ 356616 w 1124712"/>
              <a:gd name="connsiteY33" fmla="*/ 1042416 h 2868767"/>
              <a:gd name="connsiteX34" fmla="*/ 429768 w 1124712"/>
              <a:gd name="connsiteY34" fmla="*/ 841248 h 2868767"/>
              <a:gd name="connsiteX35" fmla="*/ 502920 w 1124712"/>
              <a:gd name="connsiteY35" fmla="*/ 594360 h 2868767"/>
              <a:gd name="connsiteX36" fmla="*/ 548640 w 1124712"/>
              <a:gd name="connsiteY36" fmla="*/ 457200 h 2868767"/>
              <a:gd name="connsiteX37" fmla="*/ 539496 w 1124712"/>
              <a:gd name="connsiteY37" fmla="*/ 365760 h 2868767"/>
              <a:gd name="connsiteX38" fmla="*/ 539496 w 1124712"/>
              <a:gd name="connsiteY38" fmla="*/ 320040 h 2868767"/>
              <a:gd name="connsiteX39" fmla="*/ 566928 w 1124712"/>
              <a:gd name="connsiteY39" fmla="*/ 310896 h 2868767"/>
              <a:gd name="connsiteX40" fmla="*/ 603504 w 1124712"/>
              <a:gd name="connsiteY40" fmla="*/ 301752 h 2868767"/>
              <a:gd name="connsiteX41" fmla="*/ 640080 w 1124712"/>
              <a:gd name="connsiteY41" fmla="*/ 219456 h 2868767"/>
              <a:gd name="connsiteX42" fmla="*/ 685800 w 1124712"/>
              <a:gd name="connsiteY42" fmla="*/ 109728 h 2868767"/>
              <a:gd name="connsiteX0" fmla="*/ 621792 w 1124712"/>
              <a:gd name="connsiteY0" fmla="*/ 146304 h 2868767"/>
              <a:gd name="connsiteX1" fmla="*/ 694944 w 1124712"/>
              <a:gd name="connsiteY1" fmla="*/ 109728 h 2868767"/>
              <a:gd name="connsiteX2" fmla="*/ 1014984 w 1124712"/>
              <a:gd name="connsiteY2" fmla="*/ 0 h 2868767"/>
              <a:gd name="connsiteX3" fmla="*/ 1069848 w 1124712"/>
              <a:gd name="connsiteY3" fmla="*/ 27432 h 2868767"/>
              <a:gd name="connsiteX4" fmla="*/ 1124712 w 1124712"/>
              <a:gd name="connsiteY4" fmla="*/ 109728 h 2868767"/>
              <a:gd name="connsiteX5" fmla="*/ 1097280 w 1124712"/>
              <a:gd name="connsiteY5" fmla="*/ 192024 h 2868767"/>
              <a:gd name="connsiteX6" fmla="*/ 1097280 w 1124712"/>
              <a:gd name="connsiteY6" fmla="*/ 310896 h 2868767"/>
              <a:gd name="connsiteX7" fmla="*/ 1078992 w 1124712"/>
              <a:gd name="connsiteY7" fmla="*/ 384048 h 2868767"/>
              <a:gd name="connsiteX8" fmla="*/ 1042416 w 1124712"/>
              <a:gd name="connsiteY8" fmla="*/ 420624 h 2868767"/>
              <a:gd name="connsiteX9" fmla="*/ 987552 w 1124712"/>
              <a:gd name="connsiteY9" fmla="*/ 457200 h 2868767"/>
              <a:gd name="connsiteX10" fmla="*/ 950976 w 1124712"/>
              <a:gd name="connsiteY10" fmla="*/ 585216 h 2868767"/>
              <a:gd name="connsiteX11" fmla="*/ 960120 w 1124712"/>
              <a:gd name="connsiteY11" fmla="*/ 676656 h 2868767"/>
              <a:gd name="connsiteX12" fmla="*/ 978408 w 1124712"/>
              <a:gd name="connsiteY12" fmla="*/ 777240 h 2868767"/>
              <a:gd name="connsiteX13" fmla="*/ 978408 w 1124712"/>
              <a:gd name="connsiteY13" fmla="*/ 777240 h 2868767"/>
              <a:gd name="connsiteX14" fmla="*/ 923544 w 1124712"/>
              <a:gd name="connsiteY14" fmla="*/ 923544 h 2868767"/>
              <a:gd name="connsiteX15" fmla="*/ 978408 w 1124712"/>
              <a:gd name="connsiteY15" fmla="*/ 1005840 h 2868767"/>
              <a:gd name="connsiteX16" fmla="*/ 950976 w 1124712"/>
              <a:gd name="connsiteY16" fmla="*/ 1097280 h 2868767"/>
              <a:gd name="connsiteX17" fmla="*/ 929749 w 1124712"/>
              <a:gd name="connsiteY17" fmla="*/ 1164390 h 2868767"/>
              <a:gd name="connsiteX18" fmla="*/ 906399 w 1124712"/>
              <a:gd name="connsiteY18" fmla="*/ 1222193 h 2868767"/>
              <a:gd name="connsiteX19" fmla="*/ 878967 w 1124712"/>
              <a:gd name="connsiteY19" fmla="*/ 1296325 h 2868767"/>
              <a:gd name="connsiteX20" fmla="*/ 884029 w 1124712"/>
              <a:gd name="connsiteY20" fmla="*/ 1367518 h 2868767"/>
              <a:gd name="connsiteX21" fmla="*/ 868680 w 1124712"/>
              <a:gd name="connsiteY21" fmla="*/ 1499616 h 2868767"/>
              <a:gd name="connsiteX22" fmla="*/ 923544 w 1124712"/>
              <a:gd name="connsiteY22" fmla="*/ 1636776 h 2868767"/>
              <a:gd name="connsiteX23" fmla="*/ 914400 w 1124712"/>
              <a:gd name="connsiteY23" fmla="*/ 1783080 h 2868767"/>
              <a:gd name="connsiteX24" fmla="*/ 832104 w 1124712"/>
              <a:gd name="connsiteY24" fmla="*/ 1984248 h 2868767"/>
              <a:gd name="connsiteX25" fmla="*/ 777240 w 1124712"/>
              <a:gd name="connsiteY25" fmla="*/ 2103120 h 2868767"/>
              <a:gd name="connsiteX26" fmla="*/ 676656 w 1124712"/>
              <a:gd name="connsiteY26" fmla="*/ 2231136 h 2868767"/>
              <a:gd name="connsiteX27" fmla="*/ 658368 w 1124712"/>
              <a:gd name="connsiteY27" fmla="*/ 2423160 h 2868767"/>
              <a:gd name="connsiteX28" fmla="*/ 576072 w 1124712"/>
              <a:gd name="connsiteY28" fmla="*/ 2716584 h 2868767"/>
              <a:gd name="connsiteX29" fmla="*/ 479245 w 1124712"/>
              <a:gd name="connsiteY29" fmla="*/ 2868767 h 2868767"/>
              <a:gd name="connsiteX30" fmla="*/ 0 w 1124712"/>
              <a:gd name="connsiteY30" fmla="*/ 1472184 h 2868767"/>
              <a:gd name="connsiteX31" fmla="*/ 146304 w 1124712"/>
              <a:gd name="connsiteY31" fmla="*/ 1335024 h 2868767"/>
              <a:gd name="connsiteX32" fmla="*/ 219456 w 1124712"/>
              <a:gd name="connsiteY32" fmla="*/ 1216152 h 2868767"/>
              <a:gd name="connsiteX33" fmla="*/ 356616 w 1124712"/>
              <a:gd name="connsiteY33" fmla="*/ 1042416 h 2868767"/>
              <a:gd name="connsiteX34" fmla="*/ 429768 w 1124712"/>
              <a:gd name="connsiteY34" fmla="*/ 841248 h 2868767"/>
              <a:gd name="connsiteX35" fmla="*/ 502920 w 1124712"/>
              <a:gd name="connsiteY35" fmla="*/ 594360 h 2868767"/>
              <a:gd name="connsiteX36" fmla="*/ 548640 w 1124712"/>
              <a:gd name="connsiteY36" fmla="*/ 457200 h 2868767"/>
              <a:gd name="connsiteX37" fmla="*/ 539496 w 1124712"/>
              <a:gd name="connsiteY37" fmla="*/ 365760 h 2868767"/>
              <a:gd name="connsiteX38" fmla="*/ 539496 w 1124712"/>
              <a:gd name="connsiteY38" fmla="*/ 320040 h 2868767"/>
              <a:gd name="connsiteX39" fmla="*/ 566928 w 1124712"/>
              <a:gd name="connsiteY39" fmla="*/ 310896 h 2868767"/>
              <a:gd name="connsiteX40" fmla="*/ 603504 w 1124712"/>
              <a:gd name="connsiteY40" fmla="*/ 301752 h 2868767"/>
              <a:gd name="connsiteX41" fmla="*/ 640080 w 1124712"/>
              <a:gd name="connsiteY41" fmla="*/ 219456 h 2868767"/>
              <a:gd name="connsiteX42" fmla="*/ 685800 w 1124712"/>
              <a:gd name="connsiteY42" fmla="*/ 109728 h 2868767"/>
              <a:gd name="connsiteX0" fmla="*/ 621792 w 1124712"/>
              <a:gd name="connsiteY0" fmla="*/ 146304 h 2868767"/>
              <a:gd name="connsiteX1" fmla="*/ 694944 w 1124712"/>
              <a:gd name="connsiteY1" fmla="*/ 109728 h 2868767"/>
              <a:gd name="connsiteX2" fmla="*/ 1014984 w 1124712"/>
              <a:gd name="connsiteY2" fmla="*/ 0 h 2868767"/>
              <a:gd name="connsiteX3" fmla="*/ 1069848 w 1124712"/>
              <a:gd name="connsiteY3" fmla="*/ 27432 h 2868767"/>
              <a:gd name="connsiteX4" fmla="*/ 1124712 w 1124712"/>
              <a:gd name="connsiteY4" fmla="*/ 109728 h 2868767"/>
              <a:gd name="connsiteX5" fmla="*/ 1097280 w 1124712"/>
              <a:gd name="connsiteY5" fmla="*/ 192024 h 2868767"/>
              <a:gd name="connsiteX6" fmla="*/ 1097280 w 1124712"/>
              <a:gd name="connsiteY6" fmla="*/ 310896 h 2868767"/>
              <a:gd name="connsiteX7" fmla="*/ 1078992 w 1124712"/>
              <a:gd name="connsiteY7" fmla="*/ 384048 h 2868767"/>
              <a:gd name="connsiteX8" fmla="*/ 1042416 w 1124712"/>
              <a:gd name="connsiteY8" fmla="*/ 420624 h 2868767"/>
              <a:gd name="connsiteX9" fmla="*/ 987552 w 1124712"/>
              <a:gd name="connsiteY9" fmla="*/ 457200 h 2868767"/>
              <a:gd name="connsiteX10" fmla="*/ 950976 w 1124712"/>
              <a:gd name="connsiteY10" fmla="*/ 585216 h 2868767"/>
              <a:gd name="connsiteX11" fmla="*/ 960120 w 1124712"/>
              <a:gd name="connsiteY11" fmla="*/ 676656 h 2868767"/>
              <a:gd name="connsiteX12" fmla="*/ 978408 w 1124712"/>
              <a:gd name="connsiteY12" fmla="*/ 777240 h 2868767"/>
              <a:gd name="connsiteX13" fmla="*/ 978408 w 1124712"/>
              <a:gd name="connsiteY13" fmla="*/ 777240 h 2868767"/>
              <a:gd name="connsiteX14" fmla="*/ 923544 w 1124712"/>
              <a:gd name="connsiteY14" fmla="*/ 923544 h 2868767"/>
              <a:gd name="connsiteX15" fmla="*/ 978408 w 1124712"/>
              <a:gd name="connsiteY15" fmla="*/ 1005840 h 2868767"/>
              <a:gd name="connsiteX16" fmla="*/ 991797 w 1124712"/>
              <a:gd name="connsiteY16" fmla="*/ 1121773 h 2868767"/>
              <a:gd name="connsiteX17" fmla="*/ 929749 w 1124712"/>
              <a:gd name="connsiteY17" fmla="*/ 1164390 h 2868767"/>
              <a:gd name="connsiteX18" fmla="*/ 906399 w 1124712"/>
              <a:gd name="connsiteY18" fmla="*/ 1222193 h 2868767"/>
              <a:gd name="connsiteX19" fmla="*/ 878967 w 1124712"/>
              <a:gd name="connsiteY19" fmla="*/ 1296325 h 2868767"/>
              <a:gd name="connsiteX20" fmla="*/ 884029 w 1124712"/>
              <a:gd name="connsiteY20" fmla="*/ 1367518 h 2868767"/>
              <a:gd name="connsiteX21" fmla="*/ 868680 w 1124712"/>
              <a:gd name="connsiteY21" fmla="*/ 1499616 h 2868767"/>
              <a:gd name="connsiteX22" fmla="*/ 923544 w 1124712"/>
              <a:gd name="connsiteY22" fmla="*/ 1636776 h 2868767"/>
              <a:gd name="connsiteX23" fmla="*/ 914400 w 1124712"/>
              <a:gd name="connsiteY23" fmla="*/ 1783080 h 2868767"/>
              <a:gd name="connsiteX24" fmla="*/ 832104 w 1124712"/>
              <a:gd name="connsiteY24" fmla="*/ 1984248 h 2868767"/>
              <a:gd name="connsiteX25" fmla="*/ 777240 w 1124712"/>
              <a:gd name="connsiteY25" fmla="*/ 2103120 h 2868767"/>
              <a:gd name="connsiteX26" fmla="*/ 676656 w 1124712"/>
              <a:gd name="connsiteY26" fmla="*/ 2231136 h 2868767"/>
              <a:gd name="connsiteX27" fmla="*/ 658368 w 1124712"/>
              <a:gd name="connsiteY27" fmla="*/ 2423160 h 2868767"/>
              <a:gd name="connsiteX28" fmla="*/ 576072 w 1124712"/>
              <a:gd name="connsiteY28" fmla="*/ 2716584 h 2868767"/>
              <a:gd name="connsiteX29" fmla="*/ 479245 w 1124712"/>
              <a:gd name="connsiteY29" fmla="*/ 2868767 h 2868767"/>
              <a:gd name="connsiteX30" fmla="*/ 0 w 1124712"/>
              <a:gd name="connsiteY30" fmla="*/ 1472184 h 2868767"/>
              <a:gd name="connsiteX31" fmla="*/ 146304 w 1124712"/>
              <a:gd name="connsiteY31" fmla="*/ 1335024 h 2868767"/>
              <a:gd name="connsiteX32" fmla="*/ 219456 w 1124712"/>
              <a:gd name="connsiteY32" fmla="*/ 1216152 h 2868767"/>
              <a:gd name="connsiteX33" fmla="*/ 356616 w 1124712"/>
              <a:gd name="connsiteY33" fmla="*/ 1042416 h 2868767"/>
              <a:gd name="connsiteX34" fmla="*/ 429768 w 1124712"/>
              <a:gd name="connsiteY34" fmla="*/ 841248 h 2868767"/>
              <a:gd name="connsiteX35" fmla="*/ 502920 w 1124712"/>
              <a:gd name="connsiteY35" fmla="*/ 594360 h 2868767"/>
              <a:gd name="connsiteX36" fmla="*/ 548640 w 1124712"/>
              <a:gd name="connsiteY36" fmla="*/ 457200 h 2868767"/>
              <a:gd name="connsiteX37" fmla="*/ 539496 w 1124712"/>
              <a:gd name="connsiteY37" fmla="*/ 365760 h 2868767"/>
              <a:gd name="connsiteX38" fmla="*/ 539496 w 1124712"/>
              <a:gd name="connsiteY38" fmla="*/ 320040 h 2868767"/>
              <a:gd name="connsiteX39" fmla="*/ 566928 w 1124712"/>
              <a:gd name="connsiteY39" fmla="*/ 310896 h 2868767"/>
              <a:gd name="connsiteX40" fmla="*/ 603504 w 1124712"/>
              <a:gd name="connsiteY40" fmla="*/ 301752 h 2868767"/>
              <a:gd name="connsiteX41" fmla="*/ 640080 w 1124712"/>
              <a:gd name="connsiteY41" fmla="*/ 219456 h 2868767"/>
              <a:gd name="connsiteX42" fmla="*/ 685800 w 1124712"/>
              <a:gd name="connsiteY42" fmla="*/ 109728 h 2868767"/>
              <a:gd name="connsiteX0" fmla="*/ 621792 w 1124712"/>
              <a:gd name="connsiteY0" fmla="*/ 146304 h 2868767"/>
              <a:gd name="connsiteX1" fmla="*/ 694944 w 1124712"/>
              <a:gd name="connsiteY1" fmla="*/ 109728 h 2868767"/>
              <a:gd name="connsiteX2" fmla="*/ 1014984 w 1124712"/>
              <a:gd name="connsiteY2" fmla="*/ 0 h 2868767"/>
              <a:gd name="connsiteX3" fmla="*/ 1069848 w 1124712"/>
              <a:gd name="connsiteY3" fmla="*/ 27432 h 2868767"/>
              <a:gd name="connsiteX4" fmla="*/ 1124712 w 1124712"/>
              <a:gd name="connsiteY4" fmla="*/ 109728 h 2868767"/>
              <a:gd name="connsiteX5" fmla="*/ 1097280 w 1124712"/>
              <a:gd name="connsiteY5" fmla="*/ 192024 h 2868767"/>
              <a:gd name="connsiteX6" fmla="*/ 1097280 w 1124712"/>
              <a:gd name="connsiteY6" fmla="*/ 310896 h 2868767"/>
              <a:gd name="connsiteX7" fmla="*/ 1078992 w 1124712"/>
              <a:gd name="connsiteY7" fmla="*/ 384048 h 2868767"/>
              <a:gd name="connsiteX8" fmla="*/ 1042416 w 1124712"/>
              <a:gd name="connsiteY8" fmla="*/ 420624 h 2868767"/>
              <a:gd name="connsiteX9" fmla="*/ 987552 w 1124712"/>
              <a:gd name="connsiteY9" fmla="*/ 457200 h 2868767"/>
              <a:gd name="connsiteX10" fmla="*/ 950976 w 1124712"/>
              <a:gd name="connsiteY10" fmla="*/ 585216 h 2868767"/>
              <a:gd name="connsiteX11" fmla="*/ 960120 w 1124712"/>
              <a:gd name="connsiteY11" fmla="*/ 676656 h 2868767"/>
              <a:gd name="connsiteX12" fmla="*/ 978408 w 1124712"/>
              <a:gd name="connsiteY12" fmla="*/ 777240 h 2868767"/>
              <a:gd name="connsiteX13" fmla="*/ 978408 w 1124712"/>
              <a:gd name="connsiteY13" fmla="*/ 777240 h 2868767"/>
              <a:gd name="connsiteX14" fmla="*/ 952119 w 1124712"/>
              <a:gd name="connsiteY14" fmla="*/ 907215 h 2868767"/>
              <a:gd name="connsiteX15" fmla="*/ 978408 w 1124712"/>
              <a:gd name="connsiteY15" fmla="*/ 1005840 h 2868767"/>
              <a:gd name="connsiteX16" fmla="*/ 991797 w 1124712"/>
              <a:gd name="connsiteY16" fmla="*/ 1121773 h 2868767"/>
              <a:gd name="connsiteX17" fmla="*/ 929749 w 1124712"/>
              <a:gd name="connsiteY17" fmla="*/ 1164390 h 2868767"/>
              <a:gd name="connsiteX18" fmla="*/ 906399 w 1124712"/>
              <a:gd name="connsiteY18" fmla="*/ 1222193 h 2868767"/>
              <a:gd name="connsiteX19" fmla="*/ 878967 w 1124712"/>
              <a:gd name="connsiteY19" fmla="*/ 1296325 h 2868767"/>
              <a:gd name="connsiteX20" fmla="*/ 884029 w 1124712"/>
              <a:gd name="connsiteY20" fmla="*/ 1367518 h 2868767"/>
              <a:gd name="connsiteX21" fmla="*/ 868680 w 1124712"/>
              <a:gd name="connsiteY21" fmla="*/ 1499616 h 2868767"/>
              <a:gd name="connsiteX22" fmla="*/ 923544 w 1124712"/>
              <a:gd name="connsiteY22" fmla="*/ 1636776 h 2868767"/>
              <a:gd name="connsiteX23" fmla="*/ 914400 w 1124712"/>
              <a:gd name="connsiteY23" fmla="*/ 1783080 h 2868767"/>
              <a:gd name="connsiteX24" fmla="*/ 832104 w 1124712"/>
              <a:gd name="connsiteY24" fmla="*/ 1984248 h 2868767"/>
              <a:gd name="connsiteX25" fmla="*/ 777240 w 1124712"/>
              <a:gd name="connsiteY25" fmla="*/ 2103120 h 2868767"/>
              <a:gd name="connsiteX26" fmla="*/ 676656 w 1124712"/>
              <a:gd name="connsiteY26" fmla="*/ 2231136 h 2868767"/>
              <a:gd name="connsiteX27" fmla="*/ 658368 w 1124712"/>
              <a:gd name="connsiteY27" fmla="*/ 2423160 h 2868767"/>
              <a:gd name="connsiteX28" fmla="*/ 576072 w 1124712"/>
              <a:gd name="connsiteY28" fmla="*/ 2716584 h 2868767"/>
              <a:gd name="connsiteX29" fmla="*/ 479245 w 1124712"/>
              <a:gd name="connsiteY29" fmla="*/ 2868767 h 2868767"/>
              <a:gd name="connsiteX30" fmla="*/ 0 w 1124712"/>
              <a:gd name="connsiteY30" fmla="*/ 1472184 h 2868767"/>
              <a:gd name="connsiteX31" fmla="*/ 146304 w 1124712"/>
              <a:gd name="connsiteY31" fmla="*/ 1335024 h 2868767"/>
              <a:gd name="connsiteX32" fmla="*/ 219456 w 1124712"/>
              <a:gd name="connsiteY32" fmla="*/ 1216152 h 2868767"/>
              <a:gd name="connsiteX33" fmla="*/ 356616 w 1124712"/>
              <a:gd name="connsiteY33" fmla="*/ 1042416 h 2868767"/>
              <a:gd name="connsiteX34" fmla="*/ 429768 w 1124712"/>
              <a:gd name="connsiteY34" fmla="*/ 841248 h 2868767"/>
              <a:gd name="connsiteX35" fmla="*/ 502920 w 1124712"/>
              <a:gd name="connsiteY35" fmla="*/ 594360 h 2868767"/>
              <a:gd name="connsiteX36" fmla="*/ 548640 w 1124712"/>
              <a:gd name="connsiteY36" fmla="*/ 457200 h 2868767"/>
              <a:gd name="connsiteX37" fmla="*/ 539496 w 1124712"/>
              <a:gd name="connsiteY37" fmla="*/ 365760 h 2868767"/>
              <a:gd name="connsiteX38" fmla="*/ 539496 w 1124712"/>
              <a:gd name="connsiteY38" fmla="*/ 320040 h 2868767"/>
              <a:gd name="connsiteX39" fmla="*/ 566928 w 1124712"/>
              <a:gd name="connsiteY39" fmla="*/ 310896 h 2868767"/>
              <a:gd name="connsiteX40" fmla="*/ 603504 w 1124712"/>
              <a:gd name="connsiteY40" fmla="*/ 301752 h 2868767"/>
              <a:gd name="connsiteX41" fmla="*/ 640080 w 1124712"/>
              <a:gd name="connsiteY41" fmla="*/ 219456 h 2868767"/>
              <a:gd name="connsiteX42" fmla="*/ 685800 w 1124712"/>
              <a:gd name="connsiteY42" fmla="*/ 109728 h 2868767"/>
              <a:gd name="connsiteX0" fmla="*/ 621792 w 1124712"/>
              <a:gd name="connsiteY0" fmla="*/ 146304 h 2868767"/>
              <a:gd name="connsiteX1" fmla="*/ 694944 w 1124712"/>
              <a:gd name="connsiteY1" fmla="*/ 109728 h 2868767"/>
              <a:gd name="connsiteX2" fmla="*/ 1014984 w 1124712"/>
              <a:gd name="connsiteY2" fmla="*/ 0 h 2868767"/>
              <a:gd name="connsiteX3" fmla="*/ 1069848 w 1124712"/>
              <a:gd name="connsiteY3" fmla="*/ 27432 h 2868767"/>
              <a:gd name="connsiteX4" fmla="*/ 1124712 w 1124712"/>
              <a:gd name="connsiteY4" fmla="*/ 109728 h 2868767"/>
              <a:gd name="connsiteX5" fmla="*/ 1097280 w 1124712"/>
              <a:gd name="connsiteY5" fmla="*/ 192024 h 2868767"/>
              <a:gd name="connsiteX6" fmla="*/ 1097280 w 1124712"/>
              <a:gd name="connsiteY6" fmla="*/ 310896 h 2868767"/>
              <a:gd name="connsiteX7" fmla="*/ 1078992 w 1124712"/>
              <a:gd name="connsiteY7" fmla="*/ 384048 h 2868767"/>
              <a:gd name="connsiteX8" fmla="*/ 1042416 w 1124712"/>
              <a:gd name="connsiteY8" fmla="*/ 420624 h 2868767"/>
              <a:gd name="connsiteX9" fmla="*/ 987552 w 1124712"/>
              <a:gd name="connsiteY9" fmla="*/ 457200 h 2868767"/>
              <a:gd name="connsiteX10" fmla="*/ 950976 w 1124712"/>
              <a:gd name="connsiteY10" fmla="*/ 585216 h 2868767"/>
              <a:gd name="connsiteX11" fmla="*/ 960120 w 1124712"/>
              <a:gd name="connsiteY11" fmla="*/ 676656 h 2868767"/>
              <a:gd name="connsiteX12" fmla="*/ 978408 w 1124712"/>
              <a:gd name="connsiteY12" fmla="*/ 777240 h 2868767"/>
              <a:gd name="connsiteX13" fmla="*/ 978408 w 1124712"/>
              <a:gd name="connsiteY13" fmla="*/ 777240 h 2868767"/>
              <a:gd name="connsiteX14" fmla="*/ 988859 w 1124712"/>
              <a:gd name="connsiteY14" fmla="*/ 894969 h 2868767"/>
              <a:gd name="connsiteX15" fmla="*/ 978408 w 1124712"/>
              <a:gd name="connsiteY15" fmla="*/ 1005840 h 2868767"/>
              <a:gd name="connsiteX16" fmla="*/ 991797 w 1124712"/>
              <a:gd name="connsiteY16" fmla="*/ 1121773 h 2868767"/>
              <a:gd name="connsiteX17" fmla="*/ 929749 w 1124712"/>
              <a:gd name="connsiteY17" fmla="*/ 1164390 h 2868767"/>
              <a:gd name="connsiteX18" fmla="*/ 906399 w 1124712"/>
              <a:gd name="connsiteY18" fmla="*/ 1222193 h 2868767"/>
              <a:gd name="connsiteX19" fmla="*/ 878967 w 1124712"/>
              <a:gd name="connsiteY19" fmla="*/ 1296325 h 2868767"/>
              <a:gd name="connsiteX20" fmla="*/ 884029 w 1124712"/>
              <a:gd name="connsiteY20" fmla="*/ 1367518 h 2868767"/>
              <a:gd name="connsiteX21" fmla="*/ 868680 w 1124712"/>
              <a:gd name="connsiteY21" fmla="*/ 1499616 h 2868767"/>
              <a:gd name="connsiteX22" fmla="*/ 923544 w 1124712"/>
              <a:gd name="connsiteY22" fmla="*/ 1636776 h 2868767"/>
              <a:gd name="connsiteX23" fmla="*/ 914400 w 1124712"/>
              <a:gd name="connsiteY23" fmla="*/ 1783080 h 2868767"/>
              <a:gd name="connsiteX24" fmla="*/ 832104 w 1124712"/>
              <a:gd name="connsiteY24" fmla="*/ 1984248 h 2868767"/>
              <a:gd name="connsiteX25" fmla="*/ 777240 w 1124712"/>
              <a:gd name="connsiteY25" fmla="*/ 2103120 h 2868767"/>
              <a:gd name="connsiteX26" fmla="*/ 676656 w 1124712"/>
              <a:gd name="connsiteY26" fmla="*/ 2231136 h 2868767"/>
              <a:gd name="connsiteX27" fmla="*/ 658368 w 1124712"/>
              <a:gd name="connsiteY27" fmla="*/ 2423160 h 2868767"/>
              <a:gd name="connsiteX28" fmla="*/ 576072 w 1124712"/>
              <a:gd name="connsiteY28" fmla="*/ 2716584 h 2868767"/>
              <a:gd name="connsiteX29" fmla="*/ 479245 w 1124712"/>
              <a:gd name="connsiteY29" fmla="*/ 2868767 h 2868767"/>
              <a:gd name="connsiteX30" fmla="*/ 0 w 1124712"/>
              <a:gd name="connsiteY30" fmla="*/ 1472184 h 2868767"/>
              <a:gd name="connsiteX31" fmla="*/ 146304 w 1124712"/>
              <a:gd name="connsiteY31" fmla="*/ 1335024 h 2868767"/>
              <a:gd name="connsiteX32" fmla="*/ 219456 w 1124712"/>
              <a:gd name="connsiteY32" fmla="*/ 1216152 h 2868767"/>
              <a:gd name="connsiteX33" fmla="*/ 356616 w 1124712"/>
              <a:gd name="connsiteY33" fmla="*/ 1042416 h 2868767"/>
              <a:gd name="connsiteX34" fmla="*/ 429768 w 1124712"/>
              <a:gd name="connsiteY34" fmla="*/ 841248 h 2868767"/>
              <a:gd name="connsiteX35" fmla="*/ 502920 w 1124712"/>
              <a:gd name="connsiteY35" fmla="*/ 594360 h 2868767"/>
              <a:gd name="connsiteX36" fmla="*/ 548640 w 1124712"/>
              <a:gd name="connsiteY36" fmla="*/ 457200 h 2868767"/>
              <a:gd name="connsiteX37" fmla="*/ 539496 w 1124712"/>
              <a:gd name="connsiteY37" fmla="*/ 365760 h 2868767"/>
              <a:gd name="connsiteX38" fmla="*/ 539496 w 1124712"/>
              <a:gd name="connsiteY38" fmla="*/ 320040 h 2868767"/>
              <a:gd name="connsiteX39" fmla="*/ 566928 w 1124712"/>
              <a:gd name="connsiteY39" fmla="*/ 310896 h 2868767"/>
              <a:gd name="connsiteX40" fmla="*/ 603504 w 1124712"/>
              <a:gd name="connsiteY40" fmla="*/ 301752 h 2868767"/>
              <a:gd name="connsiteX41" fmla="*/ 640080 w 1124712"/>
              <a:gd name="connsiteY41" fmla="*/ 219456 h 2868767"/>
              <a:gd name="connsiteX42" fmla="*/ 685800 w 1124712"/>
              <a:gd name="connsiteY42" fmla="*/ 109728 h 2868767"/>
              <a:gd name="connsiteX0" fmla="*/ 621792 w 1124712"/>
              <a:gd name="connsiteY0" fmla="*/ 146304 h 2868767"/>
              <a:gd name="connsiteX1" fmla="*/ 694944 w 1124712"/>
              <a:gd name="connsiteY1" fmla="*/ 109728 h 2868767"/>
              <a:gd name="connsiteX2" fmla="*/ 1014984 w 1124712"/>
              <a:gd name="connsiteY2" fmla="*/ 0 h 2868767"/>
              <a:gd name="connsiteX3" fmla="*/ 1069848 w 1124712"/>
              <a:gd name="connsiteY3" fmla="*/ 27432 h 2868767"/>
              <a:gd name="connsiteX4" fmla="*/ 1124712 w 1124712"/>
              <a:gd name="connsiteY4" fmla="*/ 109728 h 2868767"/>
              <a:gd name="connsiteX5" fmla="*/ 1097280 w 1124712"/>
              <a:gd name="connsiteY5" fmla="*/ 192024 h 2868767"/>
              <a:gd name="connsiteX6" fmla="*/ 1097280 w 1124712"/>
              <a:gd name="connsiteY6" fmla="*/ 310896 h 2868767"/>
              <a:gd name="connsiteX7" fmla="*/ 1078992 w 1124712"/>
              <a:gd name="connsiteY7" fmla="*/ 384048 h 2868767"/>
              <a:gd name="connsiteX8" fmla="*/ 1042416 w 1124712"/>
              <a:gd name="connsiteY8" fmla="*/ 420624 h 2868767"/>
              <a:gd name="connsiteX9" fmla="*/ 987552 w 1124712"/>
              <a:gd name="connsiteY9" fmla="*/ 457200 h 2868767"/>
              <a:gd name="connsiteX10" fmla="*/ 950976 w 1124712"/>
              <a:gd name="connsiteY10" fmla="*/ 585216 h 2868767"/>
              <a:gd name="connsiteX11" fmla="*/ 960120 w 1124712"/>
              <a:gd name="connsiteY11" fmla="*/ 676656 h 2868767"/>
              <a:gd name="connsiteX12" fmla="*/ 978408 w 1124712"/>
              <a:gd name="connsiteY12" fmla="*/ 777240 h 2868767"/>
              <a:gd name="connsiteX13" fmla="*/ 978408 w 1124712"/>
              <a:gd name="connsiteY13" fmla="*/ 777240 h 2868767"/>
              <a:gd name="connsiteX14" fmla="*/ 988859 w 1124712"/>
              <a:gd name="connsiteY14" fmla="*/ 894969 h 2868767"/>
              <a:gd name="connsiteX15" fmla="*/ 978408 w 1124712"/>
              <a:gd name="connsiteY15" fmla="*/ 1005840 h 2868767"/>
              <a:gd name="connsiteX16" fmla="*/ 991797 w 1124712"/>
              <a:gd name="connsiteY16" fmla="*/ 1121773 h 2868767"/>
              <a:gd name="connsiteX17" fmla="*/ 929749 w 1124712"/>
              <a:gd name="connsiteY17" fmla="*/ 1164390 h 2868767"/>
              <a:gd name="connsiteX18" fmla="*/ 906399 w 1124712"/>
              <a:gd name="connsiteY18" fmla="*/ 1222193 h 2868767"/>
              <a:gd name="connsiteX19" fmla="*/ 878967 w 1124712"/>
              <a:gd name="connsiteY19" fmla="*/ 1296325 h 2868767"/>
              <a:gd name="connsiteX20" fmla="*/ 884029 w 1124712"/>
              <a:gd name="connsiteY20" fmla="*/ 1367518 h 2868767"/>
              <a:gd name="connsiteX21" fmla="*/ 893173 w 1124712"/>
              <a:gd name="connsiteY21" fmla="*/ 1479206 h 2868767"/>
              <a:gd name="connsiteX22" fmla="*/ 923544 w 1124712"/>
              <a:gd name="connsiteY22" fmla="*/ 1636776 h 2868767"/>
              <a:gd name="connsiteX23" fmla="*/ 914400 w 1124712"/>
              <a:gd name="connsiteY23" fmla="*/ 1783080 h 2868767"/>
              <a:gd name="connsiteX24" fmla="*/ 832104 w 1124712"/>
              <a:gd name="connsiteY24" fmla="*/ 1984248 h 2868767"/>
              <a:gd name="connsiteX25" fmla="*/ 777240 w 1124712"/>
              <a:gd name="connsiteY25" fmla="*/ 2103120 h 2868767"/>
              <a:gd name="connsiteX26" fmla="*/ 676656 w 1124712"/>
              <a:gd name="connsiteY26" fmla="*/ 2231136 h 2868767"/>
              <a:gd name="connsiteX27" fmla="*/ 658368 w 1124712"/>
              <a:gd name="connsiteY27" fmla="*/ 2423160 h 2868767"/>
              <a:gd name="connsiteX28" fmla="*/ 576072 w 1124712"/>
              <a:gd name="connsiteY28" fmla="*/ 2716584 h 2868767"/>
              <a:gd name="connsiteX29" fmla="*/ 479245 w 1124712"/>
              <a:gd name="connsiteY29" fmla="*/ 2868767 h 2868767"/>
              <a:gd name="connsiteX30" fmla="*/ 0 w 1124712"/>
              <a:gd name="connsiteY30" fmla="*/ 1472184 h 2868767"/>
              <a:gd name="connsiteX31" fmla="*/ 146304 w 1124712"/>
              <a:gd name="connsiteY31" fmla="*/ 1335024 h 2868767"/>
              <a:gd name="connsiteX32" fmla="*/ 219456 w 1124712"/>
              <a:gd name="connsiteY32" fmla="*/ 1216152 h 2868767"/>
              <a:gd name="connsiteX33" fmla="*/ 356616 w 1124712"/>
              <a:gd name="connsiteY33" fmla="*/ 1042416 h 2868767"/>
              <a:gd name="connsiteX34" fmla="*/ 429768 w 1124712"/>
              <a:gd name="connsiteY34" fmla="*/ 841248 h 2868767"/>
              <a:gd name="connsiteX35" fmla="*/ 502920 w 1124712"/>
              <a:gd name="connsiteY35" fmla="*/ 594360 h 2868767"/>
              <a:gd name="connsiteX36" fmla="*/ 548640 w 1124712"/>
              <a:gd name="connsiteY36" fmla="*/ 457200 h 2868767"/>
              <a:gd name="connsiteX37" fmla="*/ 539496 w 1124712"/>
              <a:gd name="connsiteY37" fmla="*/ 365760 h 2868767"/>
              <a:gd name="connsiteX38" fmla="*/ 539496 w 1124712"/>
              <a:gd name="connsiteY38" fmla="*/ 320040 h 2868767"/>
              <a:gd name="connsiteX39" fmla="*/ 566928 w 1124712"/>
              <a:gd name="connsiteY39" fmla="*/ 310896 h 2868767"/>
              <a:gd name="connsiteX40" fmla="*/ 603504 w 1124712"/>
              <a:gd name="connsiteY40" fmla="*/ 301752 h 2868767"/>
              <a:gd name="connsiteX41" fmla="*/ 640080 w 1124712"/>
              <a:gd name="connsiteY41" fmla="*/ 219456 h 2868767"/>
              <a:gd name="connsiteX42" fmla="*/ 685800 w 1124712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70797 w 1149205"/>
              <a:gd name="connsiteY31" fmla="*/ 1335024 h 2868767"/>
              <a:gd name="connsiteX32" fmla="*/ 243949 w 1149205"/>
              <a:gd name="connsiteY32" fmla="*/ 1216152 h 2868767"/>
              <a:gd name="connsiteX33" fmla="*/ 381109 w 1149205"/>
              <a:gd name="connsiteY33" fmla="*/ 1042416 h 2868767"/>
              <a:gd name="connsiteX34" fmla="*/ 454261 w 1149205"/>
              <a:gd name="connsiteY34" fmla="*/ 841248 h 2868767"/>
              <a:gd name="connsiteX35" fmla="*/ 527413 w 1149205"/>
              <a:gd name="connsiteY35" fmla="*/ 594360 h 2868767"/>
              <a:gd name="connsiteX36" fmla="*/ 573133 w 1149205"/>
              <a:gd name="connsiteY36" fmla="*/ 457200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27997 w 1149205"/>
              <a:gd name="connsiteY40" fmla="*/ 301752 h 2868767"/>
              <a:gd name="connsiteX41" fmla="*/ 66457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62633 w 1149205"/>
              <a:gd name="connsiteY31" fmla="*/ 1306449 h 2868767"/>
              <a:gd name="connsiteX32" fmla="*/ 243949 w 1149205"/>
              <a:gd name="connsiteY32" fmla="*/ 1216152 h 2868767"/>
              <a:gd name="connsiteX33" fmla="*/ 381109 w 1149205"/>
              <a:gd name="connsiteY33" fmla="*/ 1042416 h 2868767"/>
              <a:gd name="connsiteX34" fmla="*/ 454261 w 1149205"/>
              <a:gd name="connsiteY34" fmla="*/ 841248 h 2868767"/>
              <a:gd name="connsiteX35" fmla="*/ 527413 w 1149205"/>
              <a:gd name="connsiteY35" fmla="*/ 594360 h 2868767"/>
              <a:gd name="connsiteX36" fmla="*/ 573133 w 1149205"/>
              <a:gd name="connsiteY36" fmla="*/ 457200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27997 w 1149205"/>
              <a:gd name="connsiteY40" fmla="*/ 301752 h 2868767"/>
              <a:gd name="connsiteX41" fmla="*/ 66457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62633 w 1149205"/>
              <a:gd name="connsiteY31" fmla="*/ 1306449 h 2868767"/>
              <a:gd name="connsiteX32" fmla="*/ 223538 w 1149205"/>
              <a:gd name="connsiteY32" fmla="*/ 1199824 h 2868767"/>
              <a:gd name="connsiteX33" fmla="*/ 381109 w 1149205"/>
              <a:gd name="connsiteY33" fmla="*/ 1042416 h 2868767"/>
              <a:gd name="connsiteX34" fmla="*/ 454261 w 1149205"/>
              <a:gd name="connsiteY34" fmla="*/ 841248 h 2868767"/>
              <a:gd name="connsiteX35" fmla="*/ 527413 w 1149205"/>
              <a:gd name="connsiteY35" fmla="*/ 594360 h 2868767"/>
              <a:gd name="connsiteX36" fmla="*/ 573133 w 1149205"/>
              <a:gd name="connsiteY36" fmla="*/ 457200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27997 w 1149205"/>
              <a:gd name="connsiteY40" fmla="*/ 301752 h 2868767"/>
              <a:gd name="connsiteX41" fmla="*/ 66457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62633 w 1149205"/>
              <a:gd name="connsiteY31" fmla="*/ 1306449 h 2868767"/>
              <a:gd name="connsiteX32" fmla="*/ 223538 w 1149205"/>
              <a:gd name="connsiteY32" fmla="*/ 1199824 h 2868767"/>
              <a:gd name="connsiteX33" fmla="*/ 372945 w 1149205"/>
              <a:gd name="connsiteY33" fmla="*/ 1009759 h 2868767"/>
              <a:gd name="connsiteX34" fmla="*/ 454261 w 1149205"/>
              <a:gd name="connsiteY34" fmla="*/ 841248 h 2868767"/>
              <a:gd name="connsiteX35" fmla="*/ 527413 w 1149205"/>
              <a:gd name="connsiteY35" fmla="*/ 594360 h 2868767"/>
              <a:gd name="connsiteX36" fmla="*/ 573133 w 1149205"/>
              <a:gd name="connsiteY36" fmla="*/ 457200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27997 w 1149205"/>
              <a:gd name="connsiteY40" fmla="*/ 301752 h 2868767"/>
              <a:gd name="connsiteX41" fmla="*/ 66457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62633 w 1149205"/>
              <a:gd name="connsiteY31" fmla="*/ 1306449 h 2868767"/>
              <a:gd name="connsiteX32" fmla="*/ 223538 w 1149205"/>
              <a:gd name="connsiteY32" fmla="*/ 1199824 h 2868767"/>
              <a:gd name="connsiteX33" fmla="*/ 372945 w 1149205"/>
              <a:gd name="connsiteY33" fmla="*/ 1009759 h 2868767"/>
              <a:gd name="connsiteX34" fmla="*/ 425686 w 1149205"/>
              <a:gd name="connsiteY34" fmla="*/ 824920 h 2868767"/>
              <a:gd name="connsiteX35" fmla="*/ 527413 w 1149205"/>
              <a:gd name="connsiteY35" fmla="*/ 594360 h 2868767"/>
              <a:gd name="connsiteX36" fmla="*/ 573133 w 1149205"/>
              <a:gd name="connsiteY36" fmla="*/ 457200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27997 w 1149205"/>
              <a:gd name="connsiteY40" fmla="*/ 301752 h 2868767"/>
              <a:gd name="connsiteX41" fmla="*/ 66457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62633 w 1149205"/>
              <a:gd name="connsiteY31" fmla="*/ 1306449 h 2868767"/>
              <a:gd name="connsiteX32" fmla="*/ 223538 w 1149205"/>
              <a:gd name="connsiteY32" fmla="*/ 1199824 h 2868767"/>
              <a:gd name="connsiteX33" fmla="*/ 364781 w 1149205"/>
              <a:gd name="connsiteY33" fmla="*/ 1009759 h 2868767"/>
              <a:gd name="connsiteX34" fmla="*/ 425686 w 1149205"/>
              <a:gd name="connsiteY34" fmla="*/ 824920 h 2868767"/>
              <a:gd name="connsiteX35" fmla="*/ 527413 w 1149205"/>
              <a:gd name="connsiteY35" fmla="*/ 594360 h 2868767"/>
              <a:gd name="connsiteX36" fmla="*/ 573133 w 1149205"/>
              <a:gd name="connsiteY36" fmla="*/ 457200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27997 w 1149205"/>
              <a:gd name="connsiteY40" fmla="*/ 301752 h 2868767"/>
              <a:gd name="connsiteX41" fmla="*/ 66457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62633 w 1149205"/>
              <a:gd name="connsiteY31" fmla="*/ 1306449 h 2868767"/>
              <a:gd name="connsiteX32" fmla="*/ 223538 w 1149205"/>
              <a:gd name="connsiteY32" fmla="*/ 1199824 h 2868767"/>
              <a:gd name="connsiteX33" fmla="*/ 364781 w 1149205"/>
              <a:gd name="connsiteY33" fmla="*/ 1009759 h 2868767"/>
              <a:gd name="connsiteX34" fmla="*/ 425686 w 1149205"/>
              <a:gd name="connsiteY34" fmla="*/ 824920 h 2868767"/>
              <a:gd name="connsiteX35" fmla="*/ 502920 w 1149205"/>
              <a:gd name="connsiteY35" fmla="*/ 594360 h 2868767"/>
              <a:gd name="connsiteX36" fmla="*/ 573133 w 1149205"/>
              <a:gd name="connsiteY36" fmla="*/ 457200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27997 w 1149205"/>
              <a:gd name="connsiteY40" fmla="*/ 301752 h 2868767"/>
              <a:gd name="connsiteX41" fmla="*/ 66457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62633 w 1149205"/>
              <a:gd name="connsiteY31" fmla="*/ 1306449 h 2868767"/>
              <a:gd name="connsiteX32" fmla="*/ 223538 w 1149205"/>
              <a:gd name="connsiteY32" fmla="*/ 1199824 h 2868767"/>
              <a:gd name="connsiteX33" fmla="*/ 364781 w 1149205"/>
              <a:gd name="connsiteY33" fmla="*/ 1009759 h 2868767"/>
              <a:gd name="connsiteX34" fmla="*/ 425686 w 1149205"/>
              <a:gd name="connsiteY34" fmla="*/ 824920 h 2868767"/>
              <a:gd name="connsiteX35" fmla="*/ 502920 w 1149205"/>
              <a:gd name="connsiteY35" fmla="*/ 594360 h 2868767"/>
              <a:gd name="connsiteX36" fmla="*/ 573133 w 1149205"/>
              <a:gd name="connsiteY36" fmla="*/ 444954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27997 w 1149205"/>
              <a:gd name="connsiteY40" fmla="*/ 301752 h 2868767"/>
              <a:gd name="connsiteX41" fmla="*/ 66457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62633 w 1149205"/>
              <a:gd name="connsiteY31" fmla="*/ 1306449 h 2868767"/>
              <a:gd name="connsiteX32" fmla="*/ 223538 w 1149205"/>
              <a:gd name="connsiteY32" fmla="*/ 1199824 h 2868767"/>
              <a:gd name="connsiteX33" fmla="*/ 364781 w 1149205"/>
              <a:gd name="connsiteY33" fmla="*/ 1009759 h 2868767"/>
              <a:gd name="connsiteX34" fmla="*/ 425686 w 1149205"/>
              <a:gd name="connsiteY34" fmla="*/ 824920 h 2868767"/>
              <a:gd name="connsiteX35" fmla="*/ 502920 w 1149205"/>
              <a:gd name="connsiteY35" fmla="*/ 594360 h 2868767"/>
              <a:gd name="connsiteX36" fmla="*/ 573133 w 1149205"/>
              <a:gd name="connsiteY36" fmla="*/ 444954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15751 w 1149205"/>
              <a:gd name="connsiteY40" fmla="*/ 293588 h 2868767"/>
              <a:gd name="connsiteX41" fmla="*/ 66457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62633 w 1149205"/>
              <a:gd name="connsiteY31" fmla="*/ 1306449 h 2868767"/>
              <a:gd name="connsiteX32" fmla="*/ 223538 w 1149205"/>
              <a:gd name="connsiteY32" fmla="*/ 1199824 h 2868767"/>
              <a:gd name="connsiteX33" fmla="*/ 364781 w 1149205"/>
              <a:gd name="connsiteY33" fmla="*/ 1009759 h 2868767"/>
              <a:gd name="connsiteX34" fmla="*/ 425686 w 1149205"/>
              <a:gd name="connsiteY34" fmla="*/ 824920 h 2868767"/>
              <a:gd name="connsiteX35" fmla="*/ 502920 w 1149205"/>
              <a:gd name="connsiteY35" fmla="*/ 594360 h 2868767"/>
              <a:gd name="connsiteX36" fmla="*/ 544558 w 1149205"/>
              <a:gd name="connsiteY36" fmla="*/ 440872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15751 w 1149205"/>
              <a:gd name="connsiteY40" fmla="*/ 293588 h 2868767"/>
              <a:gd name="connsiteX41" fmla="*/ 66457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62633 w 1149205"/>
              <a:gd name="connsiteY31" fmla="*/ 1306449 h 2868767"/>
              <a:gd name="connsiteX32" fmla="*/ 223538 w 1149205"/>
              <a:gd name="connsiteY32" fmla="*/ 1199824 h 2868767"/>
              <a:gd name="connsiteX33" fmla="*/ 364781 w 1149205"/>
              <a:gd name="connsiteY33" fmla="*/ 1009759 h 2868767"/>
              <a:gd name="connsiteX34" fmla="*/ 425686 w 1149205"/>
              <a:gd name="connsiteY34" fmla="*/ 824920 h 2868767"/>
              <a:gd name="connsiteX35" fmla="*/ 502920 w 1149205"/>
              <a:gd name="connsiteY35" fmla="*/ 594360 h 2868767"/>
              <a:gd name="connsiteX36" fmla="*/ 544558 w 1149205"/>
              <a:gd name="connsiteY36" fmla="*/ 440872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15751 w 1149205"/>
              <a:gd name="connsiteY40" fmla="*/ 293588 h 2868767"/>
              <a:gd name="connsiteX41" fmla="*/ 62783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40965 w 1149205"/>
              <a:gd name="connsiteY31" fmla="*/ 1297781 h 2868767"/>
              <a:gd name="connsiteX32" fmla="*/ 223538 w 1149205"/>
              <a:gd name="connsiteY32" fmla="*/ 1199824 h 2868767"/>
              <a:gd name="connsiteX33" fmla="*/ 364781 w 1149205"/>
              <a:gd name="connsiteY33" fmla="*/ 1009759 h 2868767"/>
              <a:gd name="connsiteX34" fmla="*/ 425686 w 1149205"/>
              <a:gd name="connsiteY34" fmla="*/ 824920 h 2868767"/>
              <a:gd name="connsiteX35" fmla="*/ 502920 w 1149205"/>
              <a:gd name="connsiteY35" fmla="*/ 594360 h 2868767"/>
              <a:gd name="connsiteX36" fmla="*/ 544558 w 1149205"/>
              <a:gd name="connsiteY36" fmla="*/ 440872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15751 w 1149205"/>
              <a:gd name="connsiteY40" fmla="*/ 293588 h 2868767"/>
              <a:gd name="connsiteX41" fmla="*/ 62783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40965 w 1149205"/>
              <a:gd name="connsiteY31" fmla="*/ 1297781 h 2868767"/>
              <a:gd name="connsiteX32" fmla="*/ 223538 w 1149205"/>
              <a:gd name="connsiteY32" fmla="*/ 1199824 h 2868767"/>
              <a:gd name="connsiteX33" fmla="*/ 351780 w 1149205"/>
              <a:gd name="connsiteY33" fmla="*/ 1009759 h 2868767"/>
              <a:gd name="connsiteX34" fmla="*/ 425686 w 1149205"/>
              <a:gd name="connsiteY34" fmla="*/ 824920 h 2868767"/>
              <a:gd name="connsiteX35" fmla="*/ 502920 w 1149205"/>
              <a:gd name="connsiteY35" fmla="*/ 594360 h 2868767"/>
              <a:gd name="connsiteX36" fmla="*/ 544558 w 1149205"/>
              <a:gd name="connsiteY36" fmla="*/ 440872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15751 w 1149205"/>
              <a:gd name="connsiteY40" fmla="*/ 293588 h 2868767"/>
              <a:gd name="connsiteX41" fmla="*/ 62783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40965 w 1149205"/>
              <a:gd name="connsiteY31" fmla="*/ 1297781 h 2868767"/>
              <a:gd name="connsiteX32" fmla="*/ 223538 w 1149205"/>
              <a:gd name="connsiteY32" fmla="*/ 1199824 h 2868767"/>
              <a:gd name="connsiteX33" fmla="*/ 351780 w 1149205"/>
              <a:gd name="connsiteY33" fmla="*/ 1009759 h 2868767"/>
              <a:gd name="connsiteX34" fmla="*/ 399684 w 1149205"/>
              <a:gd name="connsiteY34" fmla="*/ 811919 h 2868767"/>
              <a:gd name="connsiteX35" fmla="*/ 502920 w 1149205"/>
              <a:gd name="connsiteY35" fmla="*/ 594360 h 2868767"/>
              <a:gd name="connsiteX36" fmla="*/ 544558 w 1149205"/>
              <a:gd name="connsiteY36" fmla="*/ 440872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15751 w 1149205"/>
              <a:gd name="connsiteY40" fmla="*/ 293588 h 2868767"/>
              <a:gd name="connsiteX41" fmla="*/ 62783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40965 w 1149205"/>
              <a:gd name="connsiteY31" fmla="*/ 1297781 h 2868767"/>
              <a:gd name="connsiteX32" fmla="*/ 223538 w 1149205"/>
              <a:gd name="connsiteY32" fmla="*/ 1199824 h 2868767"/>
              <a:gd name="connsiteX33" fmla="*/ 334446 w 1149205"/>
              <a:gd name="connsiteY33" fmla="*/ 1009759 h 2868767"/>
              <a:gd name="connsiteX34" fmla="*/ 399684 w 1149205"/>
              <a:gd name="connsiteY34" fmla="*/ 811919 h 2868767"/>
              <a:gd name="connsiteX35" fmla="*/ 502920 w 1149205"/>
              <a:gd name="connsiteY35" fmla="*/ 594360 h 2868767"/>
              <a:gd name="connsiteX36" fmla="*/ 544558 w 1149205"/>
              <a:gd name="connsiteY36" fmla="*/ 440872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15751 w 1149205"/>
              <a:gd name="connsiteY40" fmla="*/ 293588 h 2868767"/>
              <a:gd name="connsiteX41" fmla="*/ 62783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40965 w 1149205"/>
              <a:gd name="connsiteY31" fmla="*/ 1297781 h 2868767"/>
              <a:gd name="connsiteX32" fmla="*/ 223538 w 1149205"/>
              <a:gd name="connsiteY32" fmla="*/ 1199824 h 2868767"/>
              <a:gd name="connsiteX33" fmla="*/ 334446 w 1149205"/>
              <a:gd name="connsiteY33" fmla="*/ 1009759 h 2868767"/>
              <a:gd name="connsiteX34" fmla="*/ 399684 w 1149205"/>
              <a:gd name="connsiteY34" fmla="*/ 811919 h 2868767"/>
              <a:gd name="connsiteX35" fmla="*/ 502920 w 1149205"/>
              <a:gd name="connsiteY35" fmla="*/ 590026 h 2868767"/>
              <a:gd name="connsiteX36" fmla="*/ 544558 w 1149205"/>
              <a:gd name="connsiteY36" fmla="*/ 440872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15751 w 1149205"/>
              <a:gd name="connsiteY40" fmla="*/ 293588 h 2868767"/>
              <a:gd name="connsiteX41" fmla="*/ 62783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40965 w 1149205"/>
              <a:gd name="connsiteY31" fmla="*/ 1297781 h 2868767"/>
              <a:gd name="connsiteX32" fmla="*/ 223538 w 1149205"/>
              <a:gd name="connsiteY32" fmla="*/ 1199824 h 2868767"/>
              <a:gd name="connsiteX33" fmla="*/ 334446 w 1149205"/>
              <a:gd name="connsiteY33" fmla="*/ 1009759 h 2868767"/>
              <a:gd name="connsiteX34" fmla="*/ 399684 w 1149205"/>
              <a:gd name="connsiteY34" fmla="*/ 811919 h 2868767"/>
              <a:gd name="connsiteX35" fmla="*/ 502920 w 1149205"/>
              <a:gd name="connsiteY35" fmla="*/ 590026 h 2868767"/>
              <a:gd name="connsiteX36" fmla="*/ 531557 w 1149205"/>
              <a:gd name="connsiteY36" fmla="*/ 440872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15751 w 1149205"/>
              <a:gd name="connsiteY40" fmla="*/ 293588 h 2868767"/>
              <a:gd name="connsiteX41" fmla="*/ 62783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40965 w 1149205"/>
              <a:gd name="connsiteY31" fmla="*/ 1297781 h 2868767"/>
              <a:gd name="connsiteX32" fmla="*/ 223538 w 1149205"/>
              <a:gd name="connsiteY32" fmla="*/ 1199824 h 2868767"/>
              <a:gd name="connsiteX33" fmla="*/ 334446 w 1149205"/>
              <a:gd name="connsiteY33" fmla="*/ 1009759 h 2868767"/>
              <a:gd name="connsiteX34" fmla="*/ 399684 w 1149205"/>
              <a:gd name="connsiteY34" fmla="*/ 811919 h 2868767"/>
              <a:gd name="connsiteX35" fmla="*/ 502920 w 1149205"/>
              <a:gd name="connsiteY35" fmla="*/ 590026 h 2868767"/>
              <a:gd name="connsiteX36" fmla="*/ 531557 w 1149205"/>
              <a:gd name="connsiteY36" fmla="*/ 440872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15751 w 1149205"/>
              <a:gd name="connsiteY40" fmla="*/ 293588 h 2868767"/>
              <a:gd name="connsiteX41" fmla="*/ 62783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40965 w 1149205"/>
              <a:gd name="connsiteY31" fmla="*/ 1297781 h 2868767"/>
              <a:gd name="connsiteX32" fmla="*/ 223538 w 1149205"/>
              <a:gd name="connsiteY32" fmla="*/ 1199824 h 2868767"/>
              <a:gd name="connsiteX33" fmla="*/ 334446 w 1149205"/>
              <a:gd name="connsiteY33" fmla="*/ 1009759 h 2868767"/>
              <a:gd name="connsiteX34" fmla="*/ 399684 w 1149205"/>
              <a:gd name="connsiteY34" fmla="*/ 811919 h 2868767"/>
              <a:gd name="connsiteX35" fmla="*/ 494252 w 1149205"/>
              <a:gd name="connsiteY35" fmla="*/ 590026 h 2868767"/>
              <a:gd name="connsiteX36" fmla="*/ 531557 w 1149205"/>
              <a:gd name="connsiteY36" fmla="*/ 440872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91421 w 1149205"/>
              <a:gd name="connsiteY39" fmla="*/ 310896 h 2868767"/>
              <a:gd name="connsiteX40" fmla="*/ 615751 w 1149205"/>
              <a:gd name="connsiteY40" fmla="*/ 293588 h 2868767"/>
              <a:gd name="connsiteX41" fmla="*/ 62783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40965 w 1149205"/>
              <a:gd name="connsiteY31" fmla="*/ 1297781 h 2868767"/>
              <a:gd name="connsiteX32" fmla="*/ 223538 w 1149205"/>
              <a:gd name="connsiteY32" fmla="*/ 1199824 h 2868767"/>
              <a:gd name="connsiteX33" fmla="*/ 334446 w 1149205"/>
              <a:gd name="connsiteY33" fmla="*/ 1009759 h 2868767"/>
              <a:gd name="connsiteX34" fmla="*/ 399684 w 1149205"/>
              <a:gd name="connsiteY34" fmla="*/ 811919 h 2868767"/>
              <a:gd name="connsiteX35" fmla="*/ 494252 w 1149205"/>
              <a:gd name="connsiteY35" fmla="*/ 590026 h 2868767"/>
              <a:gd name="connsiteX36" fmla="*/ 531557 w 1149205"/>
              <a:gd name="connsiteY36" fmla="*/ 440872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69753 w 1149205"/>
              <a:gd name="connsiteY39" fmla="*/ 302229 h 2868767"/>
              <a:gd name="connsiteX40" fmla="*/ 615751 w 1149205"/>
              <a:gd name="connsiteY40" fmla="*/ 293588 h 2868767"/>
              <a:gd name="connsiteX41" fmla="*/ 62783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40965 w 1149205"/>
              <a:gd name="connsiteY31" fmla="*/ 1297781 h 2868767"/>
              <a:gd name="connsiteX32" fmla="*/ 223538 w 1149205"/>
              <a:gd name="connsiteY32" fmla="*/ 1199824 h 2868767"/>
              <a:gd name="connsiteX33" fmla="*/ 334446 w 1149205"/>
              <a:gd name="connsiteY33" fmla="*/ 1009759 h 2868767"/>
              <a:gd name="connsiteX34" fmla="*/ 399684 w 1149205"/>
              <a:gd name="connsiteY34" fmla="*/ 811919 h 2868767"/>
              <a:gd name="connsiteX35" fmla="*/ 494252 w 1149205"/>
              <a:gd name="connsiteY35" fmla="*/ 590026 h 2868767"/>
              <a:gd name="connsiteX36" fmla="*/ 531557 w 1149205"/>
              <a:gd name="connsiteY36" fmla="*/ 440872 h 2868767"/>
              <a:gd name="connsiteX37" fmla="*/ 563989 w 1149205"/>
              <a:gd name="connsiteY37" fmla="*/ 365760 h 2868767"/>
              <a:gd name="connsiteX38" fmla="*/ 563989 w 1149205"/>
              <a:gd name="connsiteY38" fmla="*/ 320040 h 2868767"/>
              <a:gd name="connsiteX39" fmla="*/ 569753 w 1149205"/>
              <a:gd name="connsiteY39" fmla="*/ 302229 h 2868767"/>
              <a:gd name="connsiteX40" fmla="*/ 607083 w 1149205"/>
              <a:gd name="connsiteY40" fmla="*/ 284921 h 2868767"/>
              <a:gd name="connsiteX41" fmla="*/ 627833 w 1149205"/>
              <a:gd name="connsiteY41" fmla="*/ 219456 h 2868767"/>
              <a:gd name="connsiteX42" fmla="*/ 710293 w 1149205"/>
              <a:gd name="connsiteY42" fmla="*/ 109728 h 2868767"/>
              <a:gd name="connsiteX0" fmla="*/ 646285 w 1149205"/>
              <a:gd name="connsiteY0" fmla="*/ 146304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40965 w 1149205"/>
              <a:gd name="connsiteY31" fmla="*/ 1297781 h 2868767"/>
              <a:gd name="connsiteX32" fmla="*/ 223538 w 1149205"/>
              <a:gd name="connsiteY32" fmla="*/ 1199824 h 2868767"/>
              <a:gd name="connsiteX33" fmla="*/ 334446 w 1149205"/>
              <a:gd name="connsiteY33" fmla="*/ 1009759 h 2868767"/>
              <a:gd name="connsiteX34" fmla="*/ 399684 w 1149205"/>
              <a:gd name="connsiteY34" fmla="*/ 811919 h 2868767"/>
              <a:gd name="connsiteX35" fmla="*/ 494252 w 1149205"/>
              <a:gd name="connsiteY35" fmla="*/ 590026 h 2868767"/>
              <a:gd name="connsiteX36" fmla="*/ 531557 w 1149205"/>
              <a:gd name="connsiteY36" fmla="*/ 440872 h 2868767"/>
              <a:gd name="connsiteX37" fmla="*/ 555322 w 1149205"/>
              <a:gd name="connsiteY37" fmla="*/ 344092 h 2868767"/>
              <a:gd name="connsiteX38" fmla="*/ 563989 w 1149205"/>
              <a:gd name="connsiteY38" fmla="*/ 320040 h 2868767"/>
              <a:gd name="connsiteX39" fmla="*/ 569753 w 1149205"/>
              <a:gd name="connsiteY39" fmla="*/ 302229 h 2868767"/>
              <a:gd name="connsiteX40" fmla="*/ 607083 w 1149205"/>
              <a:gd name="connsiteY40" fmla="*/ 284921 h 2868767"/>
              <a:gd name="connsiteX41" fmla="*/ 627833 w 1149205"/>
              <a:gd name="connsiteY41" fmla="*/ 219456 h 2868767"/>
              <a:gd name="connsiteX42" fmla="*/ 710293 w 1149205"/>
              <a:gd name="connsiteY42" fmla="*/ 109728 h 2868767"/>
              <a:gd name="connsiteX0" fmla="*/ 650619 w 1149205"/>
              <a:gd name="connsiteY0" fmla="*/ 120302 h 2868767"/>
              <a:gd name="connsiteX1" fmla="*/ 719437 w 1149205"/>
              <a:gd name="connsiteY1" fmla="*/ 109728 h 2868767"/>
              <a:gd name="connsiteX2" fmla="*/ 1039477 w 1149205"/>
              <a:gd name="connsiteY2" fmla="*/ 0 h 2868767"/>
              <a:gd name="connsiteX3" fmla="*/ 1094341 w 1149205"/>
              <a:gd name="connsiteY3" fmla="*/ 27432 h 2868767"/>
              <a:gd name="connsiteX4" fmla="*/ 1149205 w 1149205"/>
              <a:gd name="connsiteY4" fmla="*/ 109728 h 2868767"/>
              <a:gd name="connsiteX5" fmla="*/ 1121773 w 1149205"/>
              <a:gd name="connsiteY5" fmla="*/ 192024 h 2868767"/>
              <a:gd name="connsiteX6" fmla="*/ 1121773 w 1149205"/>
              <a:gd name="connsiteY6" fmla="*/ 310896 h 2868767"/>
              <a:gd name="connsiteX7" fmla="*/ 1103485 w 1149205"/>
              <a:gd name="connsiteY7" fmla="*/ 384048 h 2868767"/>
              <a:gd name="connsiteX8" fmla="*/ 1066909 w 1149205"/>
              <a:gd name="connsiteY8" fmla="*/ 420624 h 2868767"/>
              <a:gd name="connsiteX9" fmla="*/ 1012045 w 1149205"/>
              <a:gd name="connsiteY9" fmla="*/ 457200 h 2868767"/>
              <a:gd name="connsiteX10" fmla="*/ 975469 w 1149205"/>
              <a:gd name="connsiteY10" fmla="*/ 585216 h 2868767"/>
              <a:gd name="connsiteX11" fmla="*/ 984613 w 1149205"/>
              <a:gd name="connsiteY11" fmla="*/ 676656 h 2868767"/>
              <a:gd name="connsiteX12" fmla="*/ 1002901 w 1149205"/>
              <a:gd name="connsiteY12" fmla="*/ 777240 h 2868767"/>
              <a:gd name="connsiteX13" fmla="*/ 1002901 w 1149205"/>
              <a:gd name="connsiteY13" fmla="*/ 777240 h 2868767"/>
              <a:gd name="connsiteX14" fmla="*/ 1013352 w 1149205"/>
              <a:gd name="connsiteY14" fmla="*/ 894969 h 2868767"/>
              <a:gd name="connsiteX15" fmla="*/ 1002901 w 1149205"/>
              <a:gd name="connsiteY15" fmla="*/ 1005840 h 2868767"/>
              <a:gd name="connsiteX16" fmla="*/ 1016290 w 1149205"/>
              <a:gd name="connsiteY16" fmla="*/ 1121773 h 2868767"/>
              <a:gd name="connsiteX17" fmla="*/ 954242 w 1149205"/>
              <a:gd name="connsiteY17" fmla="*/ 1164390 h 2868767"/>
              <a:gd name="connsiteX18" fmla="*/ 930892 w 1149205"/>
              <a:gd name="connsiteY18" fmla="*/ 1222193 h 2868767"/>
              <a:gd name="connsiteX19" fmla="*/ 903460 w 1149205"/>
              <a:gd name="connsiteY19" fmla="*/ 1296325 h 2868767"/>
              <a:gd name="connsiteX20" fmla="*/ 908522 w 1149205"/>
              <a:gd name="connsiteY20" fmla="*/ 1367518 h 2868767"/>
              <a:gd name="connsiteX21" fmla="*/ 917666 w 1149205"/>
              <a:gd name="connsiteY21" fmla="*/ 1479206 h 2868767"/>
              <a:gd name="connsiteX22" fmla="*/ 948037 w 1149205"/>
              <a:gd name="connsiteY22" fmla="*/ 1636776 h 2868767"/>
              <a:gd name="connsiteX23" fmla="*/ 938893 w 1149205"/>
              <a:gd name="connsiteY23" fmla="*/ 1783080 h 2868767"/>
              <a:gd name="connsiteX24" fmla="*/ 856597 w 1149205"/>
              <a:gd name="connsiteY24" fmla="*/ 1984248 h 2868767"/>
              <a:gd name="connsiteX25" fmla="*/ 801733 w 1149205"/>
              <a:gd name="connsiteY25" fmla="*/ 2103120 h 2868767"/>
              <a:gd name="connsiteX26" fmla="*/ 701149 w 1149205"/>
              <a:gd name="connsiteY26" fmla="*/ 2231136 h 2868767"/>
              <a:gd name="connsiteX27" fmla="*/ 682861 w 1149205"/>
              <a:gd name="connsiteY27" fmla="*/ 2423160 h 2868767"/>
              <a:gd name="connsiteX28" fmla="*/ 600565 w 1149205"/>
              <a:gd name="connsiteY28" fmla="*/ 2716584 h 2868767"/>
              <a:gd name="connsiteX29" fmla="*/ 503738 w 1149205"/>
              <a:gd name="connsiteY29" fmla="*/ 2868767 h 2868767"/>
              <a:gd name="connsiteX30" fmla="*/ 0 w 1149205"/>
              <a:gd name="connsiteY30" fmla="*/ 1447691 h 2868767"/>
              <a:gd name="connsiteX31" fmla="*/ 140965 w 1149205"/>
              <a:gd name="connsiteY31" fmla="*/ 1297781 h 2868767"/>
              <a:gd name="connsiteX32" fmla="*/ 223538 w 1149205"/>
              <a:gd name="connsiteY32" fmla="*/ 1199824 h 2868767"/>
              <a:gd name="connsiteX33" fmla="*/ 334446 w 1149205"/>
              <a:gd name="connsiteY33" fmla="*/ 1009759 h 2868767"/>
              <a:gd name="connsiteX34" fmla="*/ 399684 w 1149205"/>
              <a:gd name="connsiteY34" fmla="*/ 811919 h 2868767"/>
              <a:gd name="connsiteX35" fmla="*/ 494252 w 1149205"/>
              <a:gd name="connsiteY35" fmla="*/ 590026 h 2868767"/>
              <a:gd name="connsiteX36" fmla="*/ 531557 w 1149205"/>
              <a:gd name="connsiteY36" fmla="*/ 440872 h 2868767"/>
              <a:gd name="connsiteX37" fmla="*/ 555322 w 1149205"/>
              <a:gd name="connsiteY37" fmla="*/ 344092 h 2868767"/>
              <a:gd name="connsiteX38" fmla="*/ 563989 w 1149205"/>
              <a:gd name="connsiteY38" fmla="*/ 320040 h 2868767"/>
              <a:gd name="connsiteX39" fmla="*/ 569753 w 1149205"/>
              <a:gd name="connsiteY39" fmla="*/ 302229 h 2868767"/>
              <a:gd name="connsiteX40" fmla="*/ 607083 w 1149205"/>
              <a:gd name="connsiteY40" fmla="*/ 284921 h 2868767"/>
              <a:gd name="connsiteX41" fmla="*/ 627833 w 1149205"/>
              <a:gd name="connsiteY41" fmla="*/ 219456 h 2868767"/>
              <a:gd name="connsiteX42" fmla="*/ 710293 w 1149205"/>
              <a:gd name="connsiteY42" fmla="*/ 109728 h 286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49205" h="2868767">
                <a:moveTo>
                  <a:pt x="650619" y="120302"/>
                </a:moveTo>
                <a:lnTo>
                  <a:pt x="719437" y="109728"/>
                </a:lnTo>
                <a:lnTo>
                  <a:pt x="1039477" y="0"/>
                </a:lnTo>
                <a:lnTo>
                  <a:pt x="1094341" y="27432"/>
                </a:lnTo>
                <a:lnTo>
                  <a:pt x="1149205" y="109728"/>
                </a:lnTo>
                <a:lnTo>
                  <a:pt x="1121773" y="192024"/>
                </a:lnTo>
                <a:lnTo>
                  <a:pt x="1121773" y="310896"/>
                </a:lnTo>
                <a:lnTo>
                  <a:pt x="1103485" y="384048"/>
                </a:lnTo>
                <a:lnTo>
                  <a:pt x="1066909" y="420624"/>
                </a:lnTo>
                <a:lnTo>
                  <a:pt x="1012045" y="457200"/>
                </a:lnTo>
                <a:lnTo>
                  <a:pt x="975469" y="585216"/>
                </a:lnTo>
                <a:lnTo>
                  <a:pt x="984613" y="676656"/>
                </a:lnTo>
                <a:lnTo>
                  <a:pt x="1002901" y="777240"/>
                </a:lnTo>
                <a:lnTo>
                  <a:pt x="1002901" y="777240"/>
                </a:lnTo>
                <a:lnTo>
                  <a:pt x="1013352" y="894969"/>
                </a:lnTo>
                <a:lnTo>
                  <a:pt x="1002901" y="1005840"/>
                </a:lnTo>
                <a:lnTo>
                  <a:pt x="1016290" y="1121773"/>
                </a:lnTo>
                <a:lnTo>
                  <a:pt x="954242" y="1164390"/>
                </a:lnTo>
                <a:cubicBezTo>
                  <a:pt x="945098" y="1191822"/>
                  <a:pt x="939356" y="1200204"/>
                  <a:pt x="930892" y="1222193"/>
                </a:cubicBezTo>
                <a:cubicBezTo>
                  <a:pt x="922428" y="1244182"/>
                  <a:pt x="903079" y="1275697"/>
                  <a:pt x="903460" y="1296325"/>
                </a:cubicBezTo>
                <a:lnTo>
                  <a:pt x="908522" y="1367518"/>
                </a:lnTo>
                <a:lnTo>
                  <a:pt x="917666" y="1479206"/>
                </a:lnTo>
                <a:lnTo>
                  <a:pt x="948037" y="1636776"/>
                </a:lnTo>
                <a:lnTo>
                  <a:pt x="938893" y="1783080"/>
                </a:lnTo>
                <a:lnTo>
                  <a:pt x="856597" y="1984248"/>
                </a:lnTo>
                <a:lnTo>
                  <a:pt x="801733" y="2103120"/>
                </a:lnTo>
                <a:lnTo>
                  <a:pt x="701149" y="2231136"/>
                </a:lnTo>
                <a:lnTo>
                  <a:pt x="682861" y="2423160"/>
                </a:lnTo>
                <a:lnTo>
                  <a:pt x="600565" y="2716584"/>
                </a:lnTo>
                <a:cubicBezTo>
                  <a:pt x="568289" y="2767312"/>
                  <a:pt x="552342" y="2850696"/>
                  <a:pt x="503738" y="2868767"/>
                </a:cubicBezTo>
                <a:lnTo>
                  <a:pt x="0" y="1447691"/>
                </a:lnTo>
                <a:lnTo>
                  <a:pt x="140965" y="1297781"/>
                </a:lnTo>
                <a:lnTo>
                  <a:pt x="223538" y="1199824"/>
                </a:lnTo>
                <a:lnTo>
                  <a:pt x="334446" y="1009759"/>
                </a:lnTo>
                <a:lnTo>
                  <a:pt x="399684" y="811919"/>
                </a:lnTo>
                <a:lnTo>
                  <a:pt x="494252" y="590026"/>
                </a:lnTo>
                <a:lnTo>
                  <a:pt x="531557" y="440872"/>
                </a:lnTo>
                <a:lnTo>
                  <a:pt x="555322" y="344092"/>
                </a:lnTo>
                <a:lnTo>
                  <a:pt x="563989" y="320040"/>
                </a:lnTo>
                <a:lnTo>
                  <a:pt x="569753" y="302229"/>
                </a:lnTo>
                <a:lnTo>
                  <a:pt x="607083" y="284921"/>
                </a:lnTo>
                <a:lnTo>
                  <a:pt x="627833" y="219456"/>
                </a:lnTo>
                <a:lnTo>
                  <a:pt x="710293" y="109728"/>
                </a:lnTo>
              </a:path>
            </a:pathLst>
          </a:custGeom>
          <a:solidFill>
            <a:srgbClr val="385723">
              <a:alpha val="74902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2243619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Israel under Solomon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495800" y="2057400"/>
            <a:ext cx="838200" cy="786383"/>
          </a:xfrm>
          <a:prstGeom prst="straightConnector1">
            <a:avLst/>
          </a:prstGeom>
          <a:ln w="13652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14800" y="36002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Modern boundaries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124200" y="3810000"/>
            <a:ext cx="1371600" cy="390435"/>
          </a:xfrm>
          <a:prstGeom prst="straightConnector1">
            <a:avLst/>
          </a:prstGeom>
          <a:ln w="13652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62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2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15,000 - 36,000 people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3-5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2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King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gs">
      <a:majorFont>
        <a:latin typeface="MaidenWord"/>
        <a:ea typeface=""/>
        <a:cs typeface=""/>
      </a:majorFont>
      <a:minorFont>
        <a:latin typeface="MaidenWor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idenWord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ngs.potx" id="{66D17BD1-C6E7-4FF0-9D6D-56934ED5EE5B}" vid="{DE0AA5EA-81AB-4992-8BE1-95F5B3A4E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Kings</Template>
  <TotalTime>2780</TotalTime>
  <Words>269</Words>
  <Application>Microsoft Office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Times New Roman</vt:lpstr>
      <vt:lpstr>MaidenWord</vt:lpstr>
      <vt:lpstr>Arial</vt:lpstr>
      <vt:lpstr>Mitzvah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10</cp:revision>
  <dcterms:created xsi:type="dcterms:W3CDTF">2014-06-30T20:21:58Z</dcterms:created>
  <dcterms:modified xsi:type="dcterms:W3CDTF">2014-07-02T18:42:29Z</dcterms:modified>
</cp:coreProperties>
</file>